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7" r:id="rId2"/>
  </p:sldMasterIdLst>
  <p:sldIdLst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4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SHIMIRIMANA Godefroy" userId="29f97f735a8c2acf" providerId="LiveId" clId="{C393C434-2423-4A59-9FDC-C0AC8D0E97DF}"/>
    <pc:docChg chg="custSel delSld modSld delMainMaster">
      <pc:chgData name="NSHIMIRIMANA Godefroy" userId="29f97f735a8c2acf" providerId="LiveId" clId="{C393C434-2423-4A59-9FDC-C0AC8D0E97DF}" dt="2023-05-24T16:49:52.120" v="24" actId="47"/>
      <pc:docMkLst>
        <pc:docMk/>
      </pc:docMkLst>
      <pc:sldChg chg="addSp delSp modSp mod">
        <pc:chgData name="NSHIMIRIMANA Godefroy" userId="29f97f735a8c2acf" providerId="LiveId" clId="{C393C434-2423-4A59-9FDC-C0AC8D0E97DF}" dt="2023-05-24T16:49:47.346" v="19" actId="14100"/>
        <pc:sldMkLst>
          <pc:docMk/>
          <pc:sldMk cId="0" sldId="256"/>
        </pc:sldMkLst>
        <pc:spChg chg="add del mod">
          <ac:chgData name="NSHIMIRIMANA Godefroy" userId="29f97f735a8c2acf" providerId="LiveId" clId="{C393C434-2423-4A59-9FDC-C0AC8D0E97DF}" dt="2023-05-24T16:49:00.738" v="12" actId="478"/>
          <ac:spMkLst>
            <pc:docMk/>
            <pc:sldMk cId="0" sldId="256"/>
            <ac:spMk id="3" creationId="{5F31ABA2-C606-588A-BBCC-CA1BDF4D5099}"/>
          </ac:spMkLst>
        </pc:spChg>
        <pc:spChg chg="del">
          <ac:chgData name="NSHIMIRIMANA Godefroy" userId="29f97f735a8c2acf" providerId="LiveId" clId="{C393C434-2423-4A59-9FDC-C0AC8D0E97DF}" dt="2023-05-24T16:48:58.343" v="11" actId="478"/>
          <ac:spMkLst>
            <pc:docMk/>
            <pc:sldMk cId="0" sldId="256"/>
            <ac:spMk id="233" creationId="{00000000-0000-0000-0000-000000000000}"/>
          </ac:spMkLst>
        </pc:spChg>
        <pc:spChg chg="del mod">
          <ac:chgData name="NSHIMIRIMANA Godefroy" userId="29f97f735a8c2acf" providerId="LiveId" clId="{C393C434-2423-4A59-9FDC-C0AC8D0E97DF}" dt="2023-05-24T16:48:44.420" v="6" actId="478"/>
          <ac:spMkLst>
            <pc:docMk/>
            <pc:sldMk cId="0" sldId="256"/>
            <ac:spMk id="239" creationId="{00000000-0000-0000-0000-000000000000}"/>
          </ac:spMkLst>
        </pc:spChg>
        <pc:spChg chg="del mod">
          <ac:chgData name="NSHIMIRIMANA Godefroy" userId="29f97f735a8c2acf" providerId="LiveId" clId="{C393C434-2423-4A59-9FDC-C0AC8D0E97DF}" dt="2023-05-24T16:48:48.494" v="8" actId="478"/>
          <ac:spMkLst>
            <pc:docMk/>
            <pc:sldMk cId="0" sldId="256"/>
            <ac:spMk id="240" creationId="{00000000-0000-0000-0000-000000000000}"/>
          </ac:spMkLst>
        </pc:spChg>
        <pc:picChg chg="add del">
          <ac:chgData name="NSHIMIRIMANA Godefroy" userId="29f97f735a8c2acf" providerId="LiveId" clId="{C393C434-2423-4A59-9FDC-C0AC8D0E97DF}" dt="2023-05-24T16:49:38.405" v="16" actId="478"/>
          <ac:picMkLst>
            <pc:docMk/>
            <pc:sldMk cId="0" sldId="256"/>
            <ac:picMk id="5" creationId="{3F068ABD-2EC2-AA0D-C925-7FFC6408AFBB}"/>
          </ac:picMkLst>
        </pc:picChg>
        <pc:picChg chg="add mod">
          <ac:chgData name="NSHIMIRIMANA Godefroy" userId="29f97f735a8c2acf" providerId="LiveId" clId="{C393C434-2423-4A59-9FDC-C0AC8D0E97DF}" dt="2023-05-24T16:49:47.346" v="19" actId="14100"/>
          <ac:picMkLst>
            <pc:docMk/>
            <pc:sldMk cId="0" sldId="256"/>
            <ac:picMk id="7" creationId="{C1FD4416-D8AC-F05F-90D7-76C55C8A55E3}"/>
          </ac:picMkLst>
        </pc:picChg>
        <pc:picChg chg="del">
          <ac:chgData name="NSHIMIRIMANA Godefroy" userId="29f97f735a8c2acf" providerId="LiveId" clId="{C393C434-2423-4A59-9FDC-C0AC8D0E97DF}" dt="2023-05-24T16:48:40.235" v="3" actId="478"/>
          <ac:picMkLst>
            <pc:docMk/>
            <pc:sldMk cId="0" sldId="256"/>
            <ac:picMk id="234" creationId="{00000000-0000-0000-0000-000000000000}"/>
          </ac:picMkLst>
        </pc:picChg>
        <pc:picChg chg="del">
          <ac:chgData name="NSHIMIRIMANA Godefroy" userId="29f97f735a8c2acf" providerId="LiveId" clId="{C393C434-2423-4A59-9FDC-C0AC8D0E97DF}" dt="2023-05-24T16:48:38.898" v="2" actId="478"/>
          <ac:picMkLst>
            <pc:docMk/>
            <pc:sldMk cId="0" sldId="256"/>
            <ac:picMk id="235" creationId="{00000000-0000-0000-0000-000000000000}"/>
          </ac:picMkLst>
        </pc:picChg>
        <pc:picChg chg="del">
          <ac:chgData name="NSHIMIRIMANA Godefroy" userId="29f97f735a8c2acf" providerId="LiveId" clId="{C393C434-2423-4A59-9FDC-C0AC8D0E97DF}" dt="2023-05-24T16:48:37.745" v="1" actId="478"/>
          <ac:picMkLst>
            <pc:docMk/>
            <pc:sldMk cId="0" sldId="256"/>
            <ac:picMk id="236" creationId="{00000000-0000-0000-0000-000000000000}"/>
          </ac:picMkLst>
        </pc:picChg>
        <pc:picChg chg="del">
          <ac:chgData name="NSHIMIRIMANA Godefroy" userId="29f97f735a8c2acf" providerId="LiveId" clId="{C393C434-2423-4A59-9FDC-C0AC8D0E97DF}" dt="2023-05-24T16:48:41.413" v="4" actId="478"/>
          <ac:picMkLst>
            <pc:docMk/>
            <pc:sldMk cId="0" sldId="256"/>
            <ac:picMk id="237" creationId="{00000000-0000-0000-0000-000000000000}"/>
          </ac:picMkLst>
        </pc:picChg>
        <pc:picChg chg="del">
          <ac:chgData name="NSHIMIRIMANA Godefroy" userId="29f97f735a8c2acf" providerId="LiveId" clId="{C393C434-2423-4A59-9FDC-C0AC8D0E97DF}" dt="2023-05-24T16:48:36.238" v="0" actId="478"/>
          <ac:picMkLst>
            <pc:docMk/>
            <pc:sldMk cId="0" sldId="256"/>
            <ac:picMk id="238" creationId="{00000000-0000-0000-0000-000000000000}"/>
          </ac:picMkLst>
        </pc:picChg>
        <pc:picChg chg="mod">
          <ac:chgData name="NSHIMIRIMANA Godefroy" userId="29f97f735a8c2acf" providerId="LiveId" clId="{C393C434-2423-4A59-9FDC-C0AC8D0E97DF}" dt="2023-05-24T16:48:55.196" v="10" actId="1076"/>
          <ac:picMkLst>
            <pc:docMk/>
            <pc:sldMk cId="0" sldId="256"/>
            <ac:picMk id="241" creationId="{00000000-0000-0000-0000-000000000000}"/>
          </ac:picMkLst>
        </pc:picChg>
        <pc:picChg chg="del mod">
          <ac:chgData name="NSHIMIRIMANA Godefroy" userId="29f97f735a8c2acf" providerId="LiveId" clId="{C393C434-2423-4A59-9FDC-C0AC8D0E97DF}" dt="2023-05-24T16:49:34.128" v="14" actId="478"/>
          <ac:picMkLst>
            <pc:docMk/>
            <pc:sldMk cId="0" sldId="256"/>
            <ac:picMk id="242" creationId="{00000000-0000-0000-0000-000000000000}"/>
          </ac:picMkLst>
        </pc:picChg>
      </pc:sldChg>
      <pc:sldChg chg="del">
        <pc:chgData name="NSHIMIRIMANA Godefroy" userId="29f97f735a8c2acf" providerId="LiveId" clId="{C393C434-2423-4A59-9FDC-C0AC8D0E97DF}" dt="2023-05-24T16:49:51.149" v="20" actId="47"/>
        <pc:sldMkLst>
          <pc:docMk/>
          <pc:sldMk cId="0" sldId="257"/>
        </pc:sldMkLst>
      </pc:sldChg>
      <pc:sldChg chg="del">
        <pc:chgData name="NSHIMIRIMANA Godefroy" userId="29f97f735a8c2acf" providerId="LiveId" clId="{C393C434-2423-4A59-9FDC-C0AC8D0E97DF}" dt="2023-05-24T16:49:51.383" v="21" actId="47"/>
        <pc:sldMkLst>
          <pc:docMk/>
          <pc:sldMk cId="0" sldId="258"/>
        </pc:sldMkLst>
      </pc:sldChg>
      <pc:sldChg chg="del">
        <pc:chgData name="NSHIMIRIMANA Godefroy" userId="29f97f735a8c2acf" providerId="LiveId" clId="{C393C434-2423-4A59-9FDC-C0AC8D0E97DF}" dt="2023-05-24T16:49:51.610" v="22" actId="47"/>
        <pc:sldMkLst>
          <pc:docMk/>
          <pc:sldMk cId="0" sldId="259"/>
        </pc:sldMkLst>
      </pc:sldChg>
      <pc:sldChg chg="del">
        <pc:chgData name="NSHIMIRIMANA Godefroy" userId="29f97f735a8c2acf" providerId="LiveId" clId="{C393C434-2423-4A59-9FDC-C0AC8D0E97DF}" dt="2023-05-24T16:49:51.868" v="23" actId="47"/>
        <pc:sldMkLst>
          <pc:docMk/>
          <pc:sldMk cId="0" sldId="260"/>
        </pc:sldMkLst>
      </pc:sldChg>
      <pc:sldChg chg="del">
        <pc:chgData name="NSHIMIRIMANA Godefroy" userId="29f97f735a8c2acf" providerId="LiveId" clId="{C393C434-2423-4A59-9FDC-C0AC8D0E97DF}" dt="2023-05-24T16:49:52.120" v="24" actId="47"/>
        <pc:sldMkLst>
          <pc:docMk/>
          <pc:sldMk cId="0" sldId="261"/>
        </pc:sldMkLst>
      </pc:sldChg>
      <pc:sldMasterChg chg="del delSldLayout">
        <pc:chgData name="NSHIMIRIMANA Godefroy" userId="29f97f735a8c2acf" providerId="LiveId" clId="{C393C434-2423-4A59-9FDC-C0AC8D0E97DF}" dt="2023-05-24T16:49:51.868" v="23" actId="47"/>
        <pc:sldMasterMkLst>
          <pc:docMk/>
          <pc:sldMasterMk cId="0" sldId="2147483661"/>
        </pc:sldMasterMkLst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2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3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4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5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6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7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8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69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70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71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72"/>
          </pc:sldLayoutMkLst>
        </pc:sldLayoutChg>
        <pc:sldLayoutChg chg="del">
          <pc:chgData name="NSHIMIRIMANA Godefroy" userId="29f97f735a8c2acf" providerId="LiveId" clId="{C393C434-2423-4A59-9FDC-C0AC8D0E97DF}" dt="2023-05-24T16:49:51.868" v="23" actId="47"/>
          <pc:sldLayoutMkLst>
            <pc:docMk/>
            <pc:sldMasterMk cId="0" sldId="2147483661"/>
            <pc:sldLayoutMk cId="0" sldId="2147483673"/>
          </pc:sldLayoutMkLst>
        </pc:sldLayoutChg>
      </pc:sldMasterChg>
      <pc:sldMasterChg chg="del delSldLayout">
        <pc:chgData name="NSHIMIRIMANA Godefroy" userId="29f97f735a8c2acf" providerId="LiveId" clId="{C393C434-2423-4A59-9FDC-C0AC8D0E97DF}" dt="2023-05-24T16:49:51.383" v="21" actId="47"/>
        <pc:sldMasterMkLst>
          <pc:docMk/>
          <pc:sldMasterMk cId="0" sldId="2147483674"/>
        </pc:sldMasterMkLst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75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76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77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78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79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0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1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2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3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4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5"/>
          </pc:sldLayoutMkLst>
        </pc:sldLayoutChg>
        <pc:sldLayoutChg chg="del">
          <pc:chgData name="NSHIMIRIMANA Godefroy" userId="29f97f735a8c2acf" providerId="LiveId" clId="{C393C434-2423-4A59-9FDC-C0AC8D0E97DF}" dt="2023-05-24T16:49:51.383" v="21" actId="47"/>
          <pc:sldLayoutMkLst>
            <pc:docMk/>
            <pc:sldMasterMk cId="0" sldId="2147483674"/>
            <pc:sldLayoutMk cId="0" sldId="214748368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26" Type="http://schemas.openxmlformats.org/officeDocument/2006/relationships/image" Target="../media/image13.png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33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6.png"/><Relationship Id="rId31" Type="http://schemas.openxmlformats.org/officeDocument/2006/relationships/image" Target="../media/image18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EBEE379-02A0-44CD-B713-E3D31814458C}" type="slidenum">
              <a:rPr lang="en-US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‹N°›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bject 3"/>
          <p:cNvSpPr/>
          <p:nvPr/>
        </p:nvSpPr>
        <p:spPr>
          <a:xfrm>
            <a:off x="-60840" y="5794560"/>
            <a:ext cx="12313080" cy="1074600"/>
          </a:xfrm>
          <a:prstGeom prst="rect">
            <a:avLst/>
          </a:prstGeom>
          <a:blipFill rotWithShape="0">
            <a:blip r:embed="rId14"/>
            <a:srcRect/>
            <a:stretch/>
          </a:blipFill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object 4"/>
          <p:cNvSpPr/>
          <p:nvPr/>
        </p:nvSpPr>
        <p:spPr>
          <a:xfrm>
            <a:off x="280080" y="6193800"/>
            <a:ext cx="1857240" cy="428400"/>
          </a:xfrm>
          <a:prstGeom prst="rect">
            <a:avLst/>
          </a:prstGeom>
          <a:blipFill rotWithShape="0">
            <a:blip r:embed="rId15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25" name="Group 60"/>
          <p:cNvGrpSpPr/>
          <p:nvPr/>
        </p:nvGrpSpPr>
        <p:grpSpPr>
          <a:xfrm>
            <a:off x="8841960" y="6352200"/>
            <a:ext cx="402840" cy="291600"/>
            <a:chOff x="8841960" y="6352200"/>
            <a:chExt cx="402840" cy="291600"/>
          </a:xfrm>
        </p:grpSpPr>
        <p:sp>
          <p:nvSpPr>
            <p:cNvPr id="126" name="object 5"/>
            <p:cNvSpPr/>
            <p:nvPr/>
          </p:nvSpPr>
          <p:spPr>
            <a:xfrm>
              <a:off x="8841960" y="6352200"/>
              <a:ext cx="402840" cy="291600"/>
            </a:xfrm>
            <a:custGeom>
              <a:avLst/>
              <a:gdLst/>
              <a:ahLst/>
              <a:cxnLst/>
              <a:rect l="l" t="t" r="r" b="b"/>
              <a:pathLst>
                <a:path w="666115" h="481965">
                  <a:moveTo>
                    <a:pt x="431032" y="378857"/>
                  </a:moveTo>
                  <a:lnTo>
                    <a:pt x="384311" y="378857"/>
                  </a:lnTo>
                  <a:lnTo>
                    <a:pt x="384311" y="481775"/>
                  </a:lnTo>
                  <a:lnTo>
                    <a:pt x="431032" y="481775"/>
                  </a:lnTo>
                  <a:lnTo>
                    <a:pt x="431032" y="378857"/>
                  </a:lnTo>
                  <a:close/>
                  <a:moveTo>
                    <a:pt x="153296" y="108300"/>
                  </a:moveTo>
                  <a:lnTo>
                    <a:pt x="112273" y="112241"/>
                  </a:lnTo>
                  <a:lnTo>
                    <a:pt x="75206" y="126030"/>
                  </a:lnTo>
                  <a:lnTo>
                    <a:pt x="13459" y="187308"/>
                  </a:lnTo>
                  <a:lnTo>
                    <a:pt x="0" y="232639"/>
                  </a:lnTo>
                  <a:lnTo>
                    <a:pt x="2742" y="278623"/>
                  </a:lnTo>
                  <a:lnTo>
                    <a:pt x="19574" y="321406"/>
                  </a:lnTo>
                  <a:lnTo>
                    <a:pt x="48384" y="357130"/>
                  </a:lnTo>
                  <a:lnTo>
                    <a:pt x="83682" y="381367"/>
                  </a:lnTo>
                  <a:lnTo>
                    <a:pt x="151183" y="393195"/>
                  </a:lnTo>
                  <a:lnTo>
                    <a:pt x="181616" y="387695"/>
                  </a:lnTo>
                  <a:lnTo>
                    <a:pt x="199757" y="382697"/>
                  </a:lnTo>
                  <a:lnTo>
                    <a:pt x="211856" y="377874"/>
                  </a:lnTo>
                  <a:lnTo>
                    <a:pt x="223357" y="370383"/>
                  </a:lnTo>
                  <a:lnTo>
                    <a:pt x="239708" y="357381"/>
                  </a:lnTo>
                  <a:lnTo>
                    <a:pt x="431032" y="357381"/>
                  </a:lnTo>
                  <a:lnTo>
                    <a:pt x="431032" y="355172"/>
                  </a:lnTo>
                  <a:lnTo>
                    <a:pt x="618276" y="355172"/>
                  </a:lnTo>
                  <a:lnTo>
                    <a:pt x="632461" y="342219"/>
                  </a:lnTo>
                  <a:lnTo>
                    <a:pt x="647599" y="321172"/>
                  </a:lnTo>
                  <a:lnTo>
                    <a:pt x="659008" y="296599"/>
                  </a:lnTo>
                  <a:lnTo>
                    <a:pt x="665413" y="268141"/>
                  </a:lnTo>
                  <a:lnTo>
                    <a:pt x="665538" y="235437"/>
                  </a:lnTo>
                  <a:lnTo>
                    <a:pt x="658788" y="203883"/>
                  </a:lnTo>
                  <a:lnTo>
                    <a:pt x="647517" y="178947"/>
                  </a:lnTo>
                  <a:lnTo>
                    <a:pt x="396939" y="178947"/>
                  </a:lnTo>
                  <a:lnTo>
                    <a:pt x="384238" y="170675"/>
                  </a:lnTo>
                  <a:lnTo>
                    <a:pt x="399439" y="142697"/>
                  </a:lnTo>
                  <a:lnTo>
                    <a:pt x="234661" y="142697"/>
                  </a:lnTo>
                  <a:lnTo>
                    <a:pt x="195138" y="117392"/>
                  </a:lnTo>
                  <a:lnTo>
                    <a:pt x="153296" y="108300"/>
                  </a:lnTo>
                  <a:close/>
                  <a:moveTo>
                    <a:pt x="431032" y="357381"/>
                  </a:moveTo>
                  <a:lnTo>
                    <a:pt x="239708" y="357381"/>
                  </a:lnTo>
                  <a:lnTo>
                    <a:pt x="255141" y="368019"/>
                  </a:lnTo>
                  <a:lnTo>
                    <a:pt x="272231" y="378064"/>
                  </a:lnTo>
                  <a:lnTo>
                    <a:pt x="292635" y="385977"/>
                  </a:lnTo>
                  <a:lnTo>
                    <a:pt x="318010" y="390218"/>
                  </a:lnTo>
                  <a:lnTo>
                    <a:pt x="332077" y="390687"/>
                  </a:lnTo>
                  <a:lnTo>
                    <a:pt x="348616" y="389689"/>
                  </a:lnTo>
                  <a:lnTo>
                    <a:pt x="366427" y="386116"/>
                  </a:lnTo>
                  <a:lnTo>
                    <a:pt x="384311" y="378857"/>
                  </a:lnTo>
                  <a:lnTo>
                    <a:pt x="431032" y="378857"/>
                  </a:lnTo>
                  <a:lnTo>
                    <a:pt x="431032" y="357381"/>
                  </a:lnTo>
                  <a:close/>
                  <a:moveTo>
                    <a:pt x="618276" y="355172"/>
                  </a:moveTo>
                  <a:lnTo>
                    <a:pt x="431032" y="355172"/>
                  </a:lnTo>
                  <a:lnTo>
                    <a:pt x="449497" y="367319"/>
                  </a:lnTo>
                  <a:lnTo>
                    <a:pt x="471484" y="377377"/>
                  </a:lnTo>
                  <a:lnTo>
                    <a:pt x="498030" y="384146"/>
                  </a:lnTo>
                  <a:lnTo>
                    <a:pt x="530171" y="386428"/>
                  </a:lnTo>
                  <a:lnTo>
                    <a:pt x="557681" y="383964"/>
                  </a:lnTo>
                  <a:lnTo>
                    <a:pt x="584579" y="376449"/>
                  </a:lnTo>
                  <a:lnTo>
                    <a:pt x="609844" y="362871"/>
                  </a:lnTo>
                  <a:lnTo>
                    <a:pt x="618276" y="355172"/>
                  </a:lnTo>
                  <a:close/>
                  <a:moveTo>
                    <a:pt x="533910" y="103355"/>
                  </a:moveTo>
                  <a:lnTo>
                    <a:pt x="465241" y="113975"/>
                  </a:lnTo>
                  <a:lnTo>
                    <a:pt x="423814" y="143756"/>
                  </a:lnTo>
                  <a:lnTo>
                    <a:pt x="396939" y="178947"/>
                  </a:lnTo>
                  <a:lnTo>
                    <a:pt x="647517" y="178947"/>
                  </a:lnTo>
                  <a:lnTo>
                    <a:pt x="623214" y="144505"/>
                  </a:lnTo>
                  <a:lnTo>
                    <a:pt x="565868" y="109996"/>
                  </a:lnTo>
                  <a:lnTo>
                    <a:pt x="533910" y="103355"/>
                  </a:lnTo>
                  <a:close/>
                  <a:moveTo>
                    <a:pt x="269299" y="54930"/>
                  </a:moveTo>
                  <a:lnTo>
                    <a:pt x="170569" y="54930"/>
                  </a:lnTo>
                  <a:lnTo>
                    <a:pt x="196964" y="62562"/>
                  </a:lnTo>
                  <a:lnTo>
                    <a:pt x="217210" y="77840"/>
                  </a:lnTo>
                  <a:lnTo>
                    <a:pt x="230238" y="98238"/>
                  </a:lnTo>
                  <a:lnTo>
                    <a:pt x="234975" y="121231"/>
                  </a:lnTo>
                  <a:lnTo>
                    <a:pt x="235143" y="138142"/>
                  </a:lnTo>
                  <a:lnTo>
                    <a:pt x="234661" y="142697"/>
                  </a:lnTo>
                  <a:lnTo>
                    <a:pt x="399439" y="142697"/>
                  </a:lnTo>
                  <a:lnTo>
                    <a:pt x="407672" y="127545"/>
                  </a:lnTo>
                  <a:lnTo>
                    <a:pt x="382033" y="115768"/>
                  </a:lnTo>
                  <a:lnTo>
                    <a:pt x="368795" y="112708"/>
                  </a:lnTo>
                  <a:lnTo>
                    <a:pt x="287068" y="112708"/>
                  </a:lnTo>
                  <a:lnTo>
                    <a:pt x="286081" y="104780"/>
                  </a:lnTo>
                  <a:lnTo>
                    <a:pt x="282068" y="85411"/>
                  </a:lnTo>
                  <a:lnTo>
                    <a:pt x="273454" y="61219"/>
                  </a:lnTo>
                  <a:lnTo>
                    <a:pt x="269299" y="54930"/>
                  </a:lnTo>
                  <a:close/>
                  <a:moveTo>
                    <a:pt x="315369" y="106545"/>
                  </a:moveTo>
                  <a:lnTo>
                    <a:pt x="287068" y="112708"/>
                  </a:lnTo>
                  <a:lnTo>
                    <a:pt x="368795" y="112708"/>
                  </a:lnTo>
                  <a:lnTo>
                    <a:pt x="349145" y="108166"/>
                  </a:lnTo>
                  <a:lnTo>
                    <a:pt x="315369" y="106545"/>
                  </a:lnTo>
                  <a:close/>
                  <a:moveTo>
                    <a:pt x="171522" y="0"/>
                  </a:moveTo>
                  <a:lnTo>
                    <a:pt x="143698" y="2423"/>
                  </a:lnTo>
                  <a:lnTo>
                    <a:pt x="113033" y="10176"/>
                  </a:lnTo>
                  <a:lnTo>
                    <a:pt x="84144" y="21838"/>
                  </a:lnTo>
                  <a:lnTo>
                    <a:pt x="61651" y="35988"/>
                  </a:lnTo>
                  <a:lnTo>
                    <a:pt x="61651" y="89976"/>
                  </a:lnTo>
                  <a:lnTo>
                    <a:pt x="83730" y="75044"/>
                  </a:lnTo>
                  <a:lnTo>
                    <a:pt x="109007" y="62864"/>
                  </a:lnTo>
                  <a:lnTo>
                    <a:pt x="137835" y="55479"/>
                  </a:lnTo>
                  <a:lnTo>
                    <a:pt x="170569" y="54930"/>
                  </a:lnTo>
                  <a:lnTo>
                    <a:pt x="269299" y="54930"/>
                  </a:lnTo>
                  <a:lnTo>
                    <a:pt x="258661" y="38826"/>
                  </a:lnTo>
                  <a:lnTo>
                    <a:pt x="241314" y="24101"/>
                  </a:lnTo>
                  <a:lnTo>
                    <a:pt x="220062" y="11952"/>
                  </a:lnTo>
                  <a:lnTo>
                    <a:pt x="196325" y="3533"/>
                  </a:lnTo>
                  <a:lnTo>
                    <a:pt x="17152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" name="object 6"/>
            <p:cNvSpPr/>
            <p:nvPr/>
          </p:nvSpPr>
          <p:spPr>
            <a:xfrm>
              <a:off x="8871840" y="6447240"/>
              <a:ext cx="94320" cy="114120"/>
            </a:xfrm>
            <a:prstGeom prst="rect">
              <a:avLst/>
            </a:prstGeom>
            <a:blipFill rotWithShape="0">
              <a:blip r:embed="rId16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" name="object 7"/>
            <p:cNvSpPr/>
            <p:nvPr/>
          </p:nvSpPr>
          <p:spPr>
            <a:xfrm>
              <a:off x="9102600" y="6445800"/>
              <a:ext cx="110880" cy="110880"/>
            </a:xfrm>
            <a:prstGeom prst="rect">
              <a:avLst/>
            </a:prstGeom>
            <a:blipFill rotWithShape="0">
              <a:blip r:embed="rId1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object 8"/>
            <p:cNvSpPr/>
            <p:nvPr/>
          </p:nvSpPr>
          <p:spPr>
            <a:xfrm>
              <a:off x="8987040" y="6445440"/>
              <a:ext cx="94680" cy="112680"/>
            </a:xfrm>
            <a:prstGeom prst="rect">
              <a:avLst/>
            </a:prstGeom>
            <a:blipFill rotWithShape="0">
              <a:blip r:embed="rId18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" name="object 9"/>
            <p:cNvSpPr/>
            <p:nvPr/>
          </p:nvSpPr>
          <p:spPr>
            <a:xfrm>
              <a:off x="8841960" y="6352200"/>
              <a:ext cx="402840" cy="291600"/>
            </a:xfrm>
            <a:custGeom>
              <a:avLst/>
              <a:gdLst/>
              <a:ahLst/>
              <a:cxnLst/>
              <a:rect l="l" t="t" r="r" b="b"/>
              <a:pathLst>
                <a:path w="666115" h="481965">
                  <a:moveTo>
                    <a:pt x="396939" y="178947"/>
                  </a:moveTo>
                  <a:lnTo>
                    <a:pt x="423814" y="143756"/>
                  </a:lnTo>
                  <a:lnTo>
                    <a:pt x="465241" y="113975"/>
                  </a:lnTo>
                  <a:lnTo>
                    <a:pt x="533910" y="103355"/>
                  </a:lnTo>
                  <a:lnTo>
                    <a:pt x="565868" y="109996"/>
                  </a:lnTo>
                  <a:lnTo>
                    <a:pt x="623214" y="144505"/>
                  </a:lnTo>
                  <a:lnTo>
                    <a:pt x="658788" y="203883"/>
                  </a:lnTo>
                  <a:lnTo>
                    <a:pt x="665538" y="235437"/>
                  </a:lnTo>
                  <a:lnTo>
                    <a:pt x="665413" y="268141"/>
                  </a:lnTo>
                  <a:lnTo>
                    <a:pt x="647599" y="321172"/>
                  </a:lnTo>
                  <a:lnTo>
                    <a:pt x="609844" y="362871"/>
                  </a:lnTo>
                  <a:lnTo>
                    <a:pt x="557681" y="383964"/>
                  </a:lnTo>
                  <a:lnTo>
                    <a:pt x="530171" y="386428"/>
                  </a:lnTo>
                  <a:lnTo>
                    <a:pt x="498030" y="384146"/>
                  </a:lnTo>
                  <a:lnTo>
                    <a:pt x="471484" y="377377"/>
                  </a:lnTo>
                  <a:lnTo>
                    <a:pt x="449497" y="367319"/>
                  </a:lnTo>
                  <a:lnTo>
                    <a:pt x="431032" y="355172"/>
                  </a:lnTo>
                  <a:lnTo>
                    <a:pt x="431032" y="481775"/>
                  </a:lnTo>
                  <a:lnTo>
                    <a:pt x="384311" y="481775"/>
                  </a:lnTo>
                  <a:lnTo>
                    <a:pt x="384311" y="378857"/>
                  </a:lnTo>
                  <a:lnTo>
                    <a:pt x="366427" y="386116"/>
                  </a:lnTo>
                  <a:lnTo>
                    <a:pt x="348616" y="389689"/>
                  </a:lnTo>
                  <a:lnTo>
                    <a:pt x="332077" y="390687"/>
                  </a:lnTo>
                  <a:lnTo>
                    <a:pt x="318010" y="390218"/>
                  </a:lnTo>
                  <a:lnTo>
                    <a:pt x="292635" y="385977"/>
                  </a:lnTo>
                  <a:lnTo>
                    <a:pt x="272231" y="378064"/>
                  </a:lnTo>
                  <a:lnTo>
                    <a:pt x="255141" y="368019"/>
                  </a:lnTo>
                  <a:lnTo>
                    <a:pt x="239708" y="357381"/>
                  </a:lnTo>
                  <a:lnTo>
                    <a:pt x="223357" y="370383"/>
                  </a:lnTo>
                  <a:lnTo>
                    <a:pt x="211856" y="377874"/>
                  </a:lnTo>
                  <a:lnTo>
                    <a:pt x="199757" y="382697"/>
                  </a:lnTo>
                  <a:lnTo>
                    <a:pt x="181616" y="387695"/>
                  </a:lnTo>
                  <a:lnTo>
                    <a:pt x="151183" y="393195"/>
                  </a:lnTo>
                  <a:lnTo>
                    <a:pt x="118243" y="392238"/>
                  </a:lnTo>
                  <a:lnTo>
                    <a:pt x="48384" y="357130"/>
                  </a:lnTo>
                  <a:lnTo>
                    <a:pt x="19574" y="321406"/>
                  </a:lnTo>
                  <a:lnTo>
                    <a:pt x="2742" y="278623"/>
                  </a:lnTo>
                  <a:lnTo>
                    <a:pt x="0" y="232639"/>
                  </a:lnTo>
                  <a:lnTo>
                    <a:pt x="13459" y="187308"/>
                  </a:lnTo>
                  <a:lnTo>
                    <a:pt x="45233" y="146487"/>
                  </a:lnTo>
                  <a:lnTo>
                    <a:pt x="75206" y="126030"/>
                  </a:lnTo>
                  <a:lnTo>
                    <a:pt x="112273" y="112241"/>
                  </a:lnTo>
                  <a:lnTo>
                    <a:pt x="153296" y="108300"/>
                  </a:lnTo>
                  <a:lnTo>
                    <a:pt x="195138" y="117392"/>
                  </a:lnTo>
                  <a:lnTo>
                    <a:pt x="234661" y="142697"/>
                  </a:lnTo>
                  <a:lnTo>
                    <a:pt x="235143" y="138142"/>
                  </a:lnTo>
                  <a:lnTo>
                    <a:pt x="234975" y="121231"/>
                  </a:lnTo>
                  <a:lnTo>
                    <a:pt x="230238" y="98238"/>
                  </a:lnTo>
                  <a:lnTo>
                    <a:pt x="217210" y="77840"/>
                  </a:lnTo>
                  <a:lnTo>
                    <a:pt x="196964" y="62562"/>
                  </a:lnTo>
                  <a:lnTo>
                    <a:pt x="170569" y="54930"/>
                  </a:lnTo>
                  <a:lnTo>
                    <a:pt x="137835" y="55479"/>
                  </a:lnTo>
                  <a:lnTo>
                    <a:pt x="109007" y="62864"/>
                  </a:lnTo>
                  <a:lnTo>
                    <a:pt x="83730" y="75044"/>
                  </a:lnTo>
                  <a:lnTo>
                    <a:pt x="61651" y="89976"/>
                  </a:lnTo>
                  <a:lnTo>
                    <a:pt x="61651" y="35988"/>
                  </a:lnTo>
                  <a:lnTo>
                    <a:pt x="84144" y="21838"/>
                  </a:lnTo>
                  <a:lnTo>
                    <a:pt x="113033" y="10176"/>
                  </a:lnTo>
                  <a:lnTo>
                    <a:pt x="143698" y="2423"/>
                  </a:lnTo>
                  <a:lnTo>
                    <a:pt x="171522" y="0"/>
                  </a:lnTo>
                  <a:lnTo>
                    <a:pt x="196325" y="3533"/>
                  </a:lnTo>
                  <a:lnTo>
                    <a:pt x="241314" y="24101"/>
                  </a:lnTo>
                  <a:lnTo>
                    <a:pt x="273454" y="61219"/>
                  </a:lnTo>
                  <a:lnTo>
                    <a:pt x="286081" y="104780"/>
                  </a:lnTo>
                  <a:lnTo>
                    <a:pt x="287068" y="112708"/>
                  </a:lnTo>
                  <a:lnTo>
                    <a:pt x="315369" y="106545"/>
                  </a:lnTo>
                  <a:lnTo>
                    <a:pt x="349145" y="108166"/>
                  </a:lnTo>
                  <a:lnTo>
                    <a:pt x="382033" y="115768"/>
                  </a:lnTo>
                  <a:lnTo>
                    <a:pt x="407672" y="127545"/>
                  </a:lnTo>
                  <a:lnTo>
                    <a:pt x="384238" y="170675"/>
                  </a:lnTo>
                </a:path>
              </a:pathLst>
            </a:custGeom>
            <a:noFill/>
            <a:ln w="7560">
              <a:solidFill>
                <a:srgbClr val="00904A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" name="object 10"/>
            <p:cNvSpPr/>
            <p:nvPr/>
          </p:nvSpPr>
          <p:spPr>
            <a:xfrm>
              <a:off x="8869320" y="6444720"/>
              <a:ext cx="99360" cy="118800"/>
            </a:xfrm>
            <a:prstGeom prst="rect">
              <a:avLst/>
            </a:prstGeom>
            <a:blipFill rotWithShape="0">
              <a:blip r:embed="rId19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2" name="object 11"/>
            <p:cNvSpPr/>
            <p:nvPr/>
          </p:nvSpPr>
          <p:spPr>
            <a:xfrm>
              <a:off x="8984880" y="6444720"/>
              <a:ext cx="99360" cy="114120"/>
            </a:xfrm>
            <a:prstGeom prst="rect">
              <a:avLst/>
            </a:prstGeom>
            <a:blipFill rotWithShape="0">
              <a:blip r:embed="rId20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3" name="object 12"/>
            <p:cNvSpPr/>
            <p:nvPr/>
          </p:nvSpPr>
          <p:spPr>
            <a:xfrm>
              <a:off x="9100440" y="6443280"/>
              <a:ext cx="115560" cy="115560"/>
            </a:xfrm>
            <a:prstGeom prst="rect">
              <a:avLst/>
            </a:prstGeom>
            <a:blipFill rotWithShape="0">
              <a:blip r:embed="rId21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4" name="Group 69"/>
          <p:cNvGrpSpPr/>
          <p:nvPr/>
        </p:nvGrpSpPr>
        <p:grpSpPr>
          <a:xfrm>
            <a:off x="9505440" y="6363720"/>
            <a:ext cx="376920" cy="250920"/>
            <a:chOff x="9505440" y="6363720"/>
            <a:chExt cx="376920" cy="250920"/>
          </a:xfrm>
        </p:grpSpPr>
        <p:sp>
          <p:nvSpPr>
            <p:cNvPr id="135" name="object 13"/>
            <p:cNvSpPr/>
            <p:nvPr/>
          </p:nvSpPr>
          <p:spPr>
            <a:xfrm>
              <a:off x="9505440" y="6363720"/>
              <a:ext cx="376920" cy="250920"/>
            </a:xfrm>
            <a:custGeom>
              <a:avLst/>
              <a:gdLst/>
              <a:ahLst/>
              <a:cxnLst/>
              <a:rect l="l" t="t" r="r" b="b"/>
              <a:pathLst>
                <a:path w="622934" h="415290">
                  <a:moveTo>
                    <a:pt x="622881" y="0"/>
                  </a:moveTo>
                  <a:lnTo>
                    <a:pt x="0" y="0"/>
                  </a:lnTo>
                  <a:lnTo>
                    <a:pt x="0" y="415264"/>
                  </a:lnTo>
                  <a:lnTo>
                    <a:pt x="622881" y="415264"/>
                  </a:lnTo>
                  <a:lnTo>
                    <a:pt x="622881" y="0"/>
                  </a:lnTo>
                  <a:close/>
                </a:path>
              </a:pathLst>
            </a:custGeom>
            <a:solidFill>
              <a:srgbClr val="16419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" name="object 14"/>
            <p:cNvSpPr/>
            <p:nvPr/>
          </p:nvSpPr>
          <p:spPr>
            <a:xfrm>
              <a:off x="9681480" y="6393960"/>
              <a:ext cx="25200" cy="2412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75" y="0"/>
                  </a:moveTo>
                  <a:lnTo>
                    <a:pt x="16439" y="15716"/>
                  </a:lnTo>
                  <a:lnTo>
                    <a:pt x="0" y="15695"/>
                  </a:lnTo>
                  <a:lnTo>
                    <a:pt x="13329" y="25297"/>
                  </a:lnTo>
                  <a:lnTo>
                    <a:pt x="8334" y="40805"/>
                  </a:lnTo>
                  <a:lnTo>
                    <a:pt x="21475" y="31213"/>
                  </a:lnTo>
                  <a:lnTo>
                    <a:pt x="34616" y="40805"/>
                  </a:lnTo>
                  <a:lnTo>
                    <a:pt x="29622" y="25297"/>
                  </a:lnTo>
                  <a:lnTo>
                    <a:pt x="42972" y="15695"/>
                  </a:lnTo>
                  <a:lnTo>
                    <a:pt x="26512" y="15695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7" name="object 15"/>
            <p:cNvSpPr/>
            <p:nvPr/>
          </p:nvSpPr>
          <p:spPr>
            <a:xfrm>
              <a:off x="9609840" y="6405120"/>
              <a:ext cx="55800" cy="54000"/>
            </a:xfrm>
            <a:prstGeom prst="rect">
              <a:avLst/>
            </a:prstGeom>
            <a:blipFill rotWithShape="0">
              <a:blip r:embed="rId2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" name="object 16"/>
            <p:cNvSpPr/>
            <p:nvPr/>
          </p:nvSpPr>
          <p:spPr>
            <a:xfrm>
              <a:off x="9599040" y="6476400"/>
              <a:ext cx="25200" cy="2412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86" y="0"/>
                  </a:moveTo>
                  <a:lnTo>
                    <a:pt x="16460" y="15748"/>
                  </a:lnTo>
                  <a:lnTo>
                    <a:pt x="0" y="15716"/>
                  </a:lnTo>
                  <a:lnTo>
                    <a:pt x="13350" y="25308"/>
                  </a:lnTo>
                  <a:lnTo>
                    <a:pt x="8345" y="40815"/>
                  </a:lnTo>
                  <a:lnTo>
                    <a:pt x="21486" y="31224"/>
                  </a:lnTo>
                  <a:lnTo>
                    <a:pt x="34616" y="40815"/>
                  </a:lnTo>
                  <a:lnTo>
                    <a:pt x="29622" y="25308"/>
                  </a:lnTo>
                  <a:lnTo>
                    <a:pt x="42972" y="15716"/>
                  </a:lnTo>
                  <a:lnTo>
                    <a:pt x="26512" y="15716"/>
                  </a:lnTo>
                  <a:lnTo>
                    <a:pt x="21486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object 17"/>
            <p:cNvSpPr/>
            <p:nvPr/>
          </p:nvSpPr>
          <p:spPr>
            <a:xfrm>
              <a:off x="9609840" y="6517800"/>
              <a:ext cx="55800" cy="54000"/>
            </a:xfrm>
            <a:prstGeom prst="rect">
              <a:avLst/>
            </a:prstGeom>
            <a:blipFill rotWithShape="0">
              <a:blip r:embed="rId2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" name="object 18"/>
            <p:cNvSpPr/>
            <p:nvPr/>
          </p:nvSpPr>
          <p:spPr>
            <a:xfrm>
              <a:off x="9681480" y="6558840"/>
              <a:ext cx="25200" cy="2412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86" y="0"/>
                  </a:moveTo>
                  <a:lnTo>
                    <a:pt x="16460" y="15737"/>
                  </a:lnTo>
                  <a:lnTo>
                    <a:pt x="0" y="15716"/>
                  </a:lnTo>
                  <a:lnTo>
                    <a:pt x="13339" y="25308"/>
                  </a:lnTo>
                  <a:lnTo>
                    <a:pt x="8345" y="40825"/>
                  </a:lnTo>
                  <a:lnTo>
                    <a:pt x="21486" y="31224"/>
                  </a:lnTo>
                  <a:lnTo>
                    <a:pt x="34627" y="40825"/>
                  </a:lnTo>
                  <a:lnTo>
                    <a:pt x="29632" y="25308"/>
                  </a:lnTo>
                  <a:lnTo>
                    <a:pt x="42982" y="15716"/>
                  </a:lnTo>
                  <a:lnTo>
                    <a:pt x="26522" y="15716"/>
                  </a:lnTo>
                  <a:lnTo>
                    <a:pt x="21486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" name="object 19"/>
            <p:cNvSpPr/>
            <p:nvPr/>
          </p:nvSpPr>
          <p:spPr>
            <a:xfrm>
              <a:off x="9722520" y="6517800"/>
              <a:ext cx="55440" cy="54000"/>
            </a:xfrm>
            <a:prstGeom prst="rect">
              <a:avLst/>
            </a:prstGeom>
            <a:blipFill rotWithShape="0">
              <a:blip r:embed="rId24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" name="object 20"/>
            <p:cNvSpPr/>
            <p:nvPr/>
          </p:nvSpPr>
          <p:spPr>
            <a:xfrm>
              <a:off x="9763560" y="6476040"/>
              <a:ext cx="25560" cy="2448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75" y="0"/>
                  </a:moveTo>
                  <a:lnTo>
                    <a:pt x="16449" y="15737"/>
                  </a:lnTo>
                  <a:lnTo>
                    <a:pt x="0" y="15716"/>
                  </a:lnTo>
                  <a:lnTo>
                    <a:pt x="13350" y="25308"/>
                  </a:lnTo>
                  <a:lnTo>
                    <a:pt x="8355" y="40825"/>
                  </a:lnTo>
                  <a:lnTo>
                    <a:pt x="21475" y="31213"/>
                  </a:lnTo>
                  <a:lnTo>
                    <a:pt x="34627" y="40825"/>
                  </a:lnTo>
                  <a:lnTo>
                    <a:pt x="29632" y="25308"/>
                  </a:lnTo>
                  <a:lnTo>
                    <a:pt x="42982" y="15716"/>
                  </a:lnTo>
                  <a:lnTo>
                    <a:pt x="26522" y="15716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" name="object 21"/>
            <p:cNvSpPr/>
            <p:nvPr/>
          </p:nvSpPr>
          <p:spPr>
            <a:xfrm>
              <a:off x="9722520" y="6405120"/>
              <a:ext cx="55440" cy="53640"/>
            </a:xfrm>
            <a:prstGeom prst="rect">
              <a:avLst/>
            </a:prstGeom>
            <a:blipFill rotWithShape="0">
              <a:blip r:embed="rId2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4" name="object 22"/>
          <p:cNvSpPr/>
          <p:nvPr/>
        </p:nvSpPr>
        <p:spPr>
          <a:xfrm>
            <a:off x="11687040" y="6371640"/>
            <a:ext cx="360" cy="264240"/>
          </a:xfrm>
          <a:custGeom>
            <a:avLst/>
            <a:gdLst/>
            <a:ahLst/>
            <a:cxnLst/>
            <a:rect l="l" t="t" r="r" b="b"/>
            <a:pathLst>
              <a:path h="436879">
                <a:moveTo>
                  <a:pt x="0" y="0"/>
                </a:moveTo>
                <a:lnTo>
                  <a:pt x="0" y="436730"/>
                </a:lnTo>
              </a:path>
            </a:pathLst>
          </a:custGeom>
          <a:noFill/>
          <a:ln w="10440">
            <a:solidFill>
              <a:srgbClr val="0094D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object 23"/>
          <p:cNvSpPr/>
          <p:nvPr/>
        </p:nvSpPr>
        <p:spPr>
          <a:xfrm>
            <a:off x="10163160" y="6371640"/>
            <a:ext cx="360" cy="264240"/>
          </a:xfrm>
          <a:custGeom>
            <a:avLst/>
            <a:gdLst/>
            <a:ahLst/>
            <a:cxnLst/>
            <a:rect l="l" t="t" r="r" b="b"/>
            <a:pathLst>
              <a:path h="436879">
                <a:moveTo>
                  <a:pt x="0" y="0"/>
                </a:moveTo>
                <a:lnTo>
                  <a:pt x="0" y="436730"/>
                </a:lnTo>
              </a:path>
            </a:pathLst>
          </a:custGeom>
          <a:noFill/>
          <a:ln w="10440">
            <a:solidFill>
              <a:srgbClr val="0094D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object 51"/>
          <p:cNvSpPr/>
          <p:nvPr/>
        </p:nvSpPr>
        <p:spPr>
          <a:xfrm>
            <a:off x="10332000" y="6402600"/>
            <a:ext cx="116424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2600">
              <a:lnSpc>
                <a:spcPts val="2146"/>
              </a:lnSpc>
            </a:pPr>
            <a:r>
              <a:rPr lang="en-MU" sz="1800" b="0" strike="noStrike" spc="239">
                <a:solidFill>
                  <a:srgbClr val="123D61"/>
                </a:solidFill>
                <a:latin typeface="Arial"/>
                <a:ea typeface="DejaVu Sans"/>
              </a:rPr>
              <a:t>ww</a:t>
            </a:r>
            <a:r>
              <a:rPr lang="en-MU" sz="1800" b="0" strike="noStrike" spc="103">
                <a:solidFill>
                  <a:srgbClr val="123D61"/>
                </a:solidFill>
                <a:latin typeface="Arial"/>
                <a:ea typeface="DejaVu Sans"/>
              </a:rPr>
              <a:t>w</a:t>
            </a:r>
            <a:r>
              <a:rPr lang="en-MU" sz="1800" b="0" strike="noStrike" spc="-41">
                <a:solidFill>
                  <a:srgbClr val="123D61"/>
                </a:solidFill>
                <a:latin typeface="Arial"/>
                <a:ea typeface="DejaVu Sans"/>
              </a:rPr>
              <a:t>.</a:t>
            </a:r>
            <a:r>
              <a:rPr lang="en-MU" sz="1800" b="0" strike="noStrike" spc="100">
                <a:solidFill>
                  <a:srgbClr val="123D61"/>
                </a:solidFill>
                <a:latin typeface="Arial"/>
                <a:ea typeface="DejaVu Sans"/>
              </a:rPr>
              <a:t>clims</a:t>
            </a:r>
            <a:r>
              <a:rPr lang="en-MU" sz="1800" b="0" strike="noStrike" spc="128">
                <a:solidFill>
                  <a:srgbClr val="123D61"/>
                </a:solidFill>
                <a:latin typeface="Arial"/>
                <a:ea typeface="DejaVu Sans"/>
              </a:rPr>
              <a:t>a</a:t>
            </a:r>
            <a:r>
              <a:rPr lang="en-MU" sz="1800" b="0" strike="noStrike" spc="-41">
                <a:solidFill>
                  <a:srgbClr val="123D61"/>
                </a:solidFill>
                <a:latin typeface="Arial"/>
                <a:ea typeface="DejaVu Sans"/>
              </a:rPr>
              <a:t>.</a:t>
            </a:r>
            <a:r>
              <a:rPr lang="en-MU" sz="1800" b="0" strike="noStrike" spc="134">
                <a:solidFill>
                  <a:srgbClr val="123D61"/>
                </a:solidFill>
                <a:latin typeface="Arial"/>
                <a:ea typeface="DejaVu Sans"/>
              </a:rPr>
              <a:t>o</a:t>
            </a:r>
            <a:r>
              <a:rPr lang="en-MU" sz="1800" b="0" strike="noStrike" spc="35">
                <a:solidFill>
                  <a:srgbClr val="123D61"/>
                </a:solidFill>
                <a:latin typeface="Arial"/>
                <a:ea typeface="DejaVu Sans"/>
              </a:rPr>
              <a:t>r</a:t>
            </a:r>
            <a:r>
              <a:rPr lang="en-MU" sz="1800" b="0" strike="noStrike" spc="-26">
                <a:solidFill>
                  <a:srgbClr val="123D61"/>
                </a:solidFill>
                <a:latin typeface="Arial"/>
                <a:ea typeface="DejaVu Sans"/>
              </a:rPr>
              <a:t>g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47" name="Holder 4"/>
          <p:cNvSpPr/>
          <p:nvPr/>
        </p:nvSpPr>
        <p:spPr>
          <a:xfrm>
            <a:off x="2969640" y="6406920"/>
            <a:ext cx="510840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2600">
              <a:lnSpc>
                <a:spcPts val="2146"/>
              </a:lnSpc>
            </a:pPr>
            <a:r>
              <a:rPr lang="en-US" sz="1800" b="0" strike="noStrike" spc="-1">
                <a:solidFill>
                  <a:srgbClr val="123D61"/>
                </a:solidFill>
                <a:latin typeface="Arial"/>
                <a:ea typeface="DejaVu Sans"/>
              </a:rPr>
              <a:t>INTRA-ACP CLIMATE SERVICES AND RELATED APPLICATIONS PROGRAMME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48" name="object 35"/>
          <p:cNvSpPr/>
          <p:nvPr/>
        </p:nvSpPr>
        <p:spPr>
          <a:xfrm>
            <a:off x="1247400" y="34920"/>
            <a:ext cx="38160" cy="38160"/>
          </a:xfrm>
          <a:prstGeom prst="rect">
            <a:avLst/>
          </a:prstGeom>
          <a:blipFill rotWithShape="0">
            <a:blip r:embed="rId26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object 36"/>
          <p:cNvSpPr/>
          <p:nvPr/>
        </p:nvSpPr>
        <p:spPr>
          <a:xfrm>
            <a:off x="1247400" y="113400"/>
            <a:ext cx="38160" cy="38160"/>
          </a:xfrm>
          <a:prstGeom prst="rect">
            <a:avLst/>
          </a:prstGeom>
          <a:blipFill rotWithShape="0">
            <a:blip r:embed="rId2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object 37"/>
          <p:cNvSpPr/>
          <p:nvPr/>
        </p:nvSpPr>
        <p:spPr>
          <a:xfrm>
            <a:off x="1247400" y="191880"/>
            <a:ext cx="38160" cy="38160"/>
          </a:xfrm>
          <a:prstGeom prst="rect">
            <a:avLst/>
          </a:prstGeom>
          <a:blipFill rotWithShape="0">
            <a:blip r:embed="rId28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object 38"/>
          <p:cNvSpPr/>
          <p:nvPr/>
        </p:nvSpPr>
        <p:spPr>
          <a:xfrm>
            <a:off x="1247400" y="266400"/>
            <a:ext cx="38160" cy="38160"/>
          </a:xfrm>
          <a:prstGeom prst="rect">
            <a:avLst/>
          </a:prstGeom>
          <a:blipFill rotWithShape="0">
            <a:blip r:embed="rId29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52" name="object 39"/>
          <p:cNvGrpSpPr/>
          <p:nvPr/>
        </p:nvGrpSpPr>
        <p:grpSpPr>
          <a:xfrm>
            <a:off x="1247400" y="435960"/>
            <a:ext cx="38160" cy="190440"/>
            <a:chOff x="1247400" y="435960"/>
            <a:chExt cx="38160" cy="190440"/>
          </a:xfrm>
        </p:grpSpPr>
        <p:sp>
          <p:nvSpPr>
            <p:cNvPr id="153" name="object 40"/>
            <p:cNvSpPr/>
            <p:nvPr/>
          </p:nvSpPr>
          <p:spPr>
            <a:xfrm>
              <a:off x="1247400" y="435960"/>
              <a:ext cx="38160" cy="38160"/>
            </a:xfrm>
            <a:prstGeom prst="rect">
              <a:avLst/>
            </a:prstGeom>
            <a:blipFill rotWithShape="0">
              <a:blip r:embed="rId30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object 41"/>
            <p:cNvSpPr/>
            <p:nvPr/>
          </p:nvSpPr>
          <p:spPr>
            <a:xfrm>
              <a:off x="1247400" y="512280"/>
              <a:ext cx="38160" cy="37800"/>
            </a:xfrm>
            <a:prstGeom prst="rect">
              <a:avLst/>
            </a:prstGeom>
            <a:blipFill rotWithShape="0">
              <a:blip r:embed="rId31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" name="object 42"/>
            <p:cNvSpPr/>
            <p:nvPr/>
          </p:nvSpPr>
          <p:spPr>
            <a:xfrm>
              <a:off x="1247400" y="588240"/>
              <a:ext cx="38160" cy="38160"/>
            </a:xfrm>
            <a:prstGeom prst="rect">
              <a:avLst/>
            </a:prstGeom>
            <a:blipFill rotWithShape="0">
              <a:blip r:embed="rId3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6" name="object 43"/>
          <p:cNvSpPr/>
          <p:nvPr/>
        </p:nvSpPr>
        <p:spPr>
          <a:xfrm>
            <a:off x="1247400" y="351360"/>
            <a:ext cx="38160" cy="38160"/>
          </a:xfrm>
          <a:prstGeom prst="rect">
            <a:avLst/>
          </a:prstGeom>
          <a:blipFill rotWithShape="0">
            <a:blip r:embed="rId3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Slide Number Placeholder 1"/>
          <p:cNvSpPr/>
          <p:nvPr/>
        </p:nvSpPr>
        <p:spPr>
          <a:xfrm>
            <a:off x="11548800" y="6399000"/>
            <a:ext cx="4039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fld id="{23A707B9-9EF8-4380-9428-9D86B9767457}" type="slidenum">
              <a:rPr lang="en-MU" sz="1800" b="0" strike="noStrike" spc="-1">
                <a:solidFill>
                  <a:srgbClr val="0094D6"/>
                </a:solidFill>
                <a:latin typeface="Arial"/>
                <a:ea typeface="DejaVu Sans"/>
              </a:rPr>
              <a:t>‹N°›</a:t>
            </a:fld>
            <a:endParaRPr lang="en-US" sz="1800" b="0" strike="noStrike" spc="-1">
              <a:latin typeface="Arial"/>
            </a:endParaRPr>
          </a:p>
        </p:txBody>
      </p:sp>
      <p:sp>
        <p:nvSpPr>
          <p:cNvPr id="158" name="object 32"/>
          <p:cNvSpPr/>
          <p:nvPr/>
        </p:nvSpPr>
        <p:spPr>
          <a:xfrm>
            <a:off x="360" y="0"/>
            <a:ext cx="1034280" cy="996840"/>
          </a:xfrm>
          <a:custGeom>
            <a:avLst/>
            <a:gdLst/>
            <a:ahLst/>
            <a:cxnLst/>
            <a:rect l="l" t="t" r="r" b="b"/>
            <a:pathLst>
              <a:path w="1706880" h="1645285">
                <a:moveTo>
                  <a:pt x="1706397" y="542870"/>
                </a:moveTo>
                <a:lnTo>
                  <a:pt x="1705378" y="590687"/>
                </a:lnTo>
                <a:lnTo>
                  <a:pt x="1702350" y="637983"/>
                </a:lnTo>
                <a:lnTo>
                  <a:pt x="1697355" y="684718"/>
                </a:lnTo>
                <a:lnTo>
                  <a:pt x="1690432" y="730850"/>
                </a:lnTo>
                <a:lnTo>
                  <a:pt x="1681625" y="776337"/>
                </a:lnTo>
                <a:lnTo>
                  <a:pt x="1670973" y="821138"/>
                </a:lnTo>
                <a:lnTo>
                  <a:pt x="1658519" y="865212"/>
                </a:lnTo>
                <a:lnTo>
                  <a:pt x="1644304" y="908518"/>
                </a:lnTo>
                <a:lnTo>
                  <a:pt x="1628369" y="951014"/>
                </a:lnTo>
                <a:lnTo>
                  <a:pt x="1610756" y="992658"/>
                </a:lnTo>
                <a:lnTo>
                  <a:pt x="1591505" y="1033410"/>
                </a:lnTo>
                <a:lnTo>
                  <a:pt x="1570659" y="1073229"/>
                </a:lnTo>
                <a:lnTo>
                  <a:pt x="1548259" y="1112071"/>
                </a:lnTo>
                <a:lnTo>
                  <a:pt x="1524345" y="1149898"/>
                </a:lnTo>
                <a:lnTo>
                  <a:pt x="1498960" y="1186666"/>
                </a:lnTo>
                <a:lnTo>
                  <a:pt x="1472145" y="1222335"/>
                </a:lnTo>
                <a:lnTo>
                  <a:pt x="1443941" y="1256863"/>
                </a:lnTo>
                <a:lnTo>
                  <a:pt x="1414389" y="1290209"/>
                </a:lnTo>
                <a:lnTo>
                  <a:pt x="1383531" y="1322331"/>
                </a:lnTo>
                <a:lnTo>
                  <a:pt x="1351408" y="1353189"/>
                </a:lnTo>
                <a:lnTo>
                  <a:pt x="1318062" y="1382740"/>
                </a:lnTo>
                <a:lnTo>
                  <a:pt x="1283534" y="1410944"/>
                </a:lnTo>
                <a:lnTo>
                  <a:pt x="1247865" y="1437759"/>
                </a:lnTo>
                <a:lnTo>
                  <a:pt x="1211097" y="1463144"/>
                </a:lnTo>
                <a:lnTo>
                  <a:pt x="1173271" y="1487057"/>
                </a:lnTo>
                <a:lnTo>
                  <a:pt x="1134428" y="1509457"/>
                </a:lnTo>
                <a:lnTo>
                  <a:pt x="1094610" y="1530303"/>
                </a:lnTo>
                <a:lnTo>
                  <a:pt x="1053858" y="1549554"/>
                </a:lnTo>
                <a:lnTo>
                  <a:pt x="1012213" y="1567167"/>
                </a:lnTo>
                <a:lnTo>
                  <a:pt x="969718" y="1583101"/>
                </a:lnTo>
                <a:lnTo>
                  <a:pt x="926412" y="1597316"/>
                </a:lnTo>
                <a:lnTo>
                  <a:pt x="882338" y="1609770"/>
                </a:lnTo>
                <a:lnTo>
                  <a:pt x="837537" y="1620421"/>
                </a:lnTo>
                <a:lnTo>
                  <a:pt x="792051" y="1629229"/>
                </a:lnTo>
                <a:lnTo>
                  <a:pt x="745920" y="1636151"/>
                </a:lnTo>
                <a:lnTo>
                  <a:pt x="699186" y="1641147"/>
                </a:lnTo>
                <a:lnTo>
                  <a:pt x="651890" y="1644174"/>
                </a:lnTo>
                <a:lnTo>
                  <a:pt x="604074" y="1645193"/>
                </a:lnTo>
                <a:lnTo>
                  <a:pt x="556257" y="1644174"/>
                </a:lnTo>
                <a:lnTo>
                  <a:pt x="508960" y="1641147"/>
                </a:lnTo>
                <a:lnTo>
                  <a:pt x="462225" y="1636151"/>
                </a:lnTo>
                <a:lnTo>
                  <a:pt x="416093" y="1629229"/>
                </a:lnTo>
                <a:lnTo>
                  <a:pt x="370605" y="1620421"/>
                </a:lnTo>
                <a:lnTo>
                  <a:pt x="325803" y="1609770"/>
                </a:lnTo>
                <a:lnTo>
                  <a:pt x="281729" y="1597316"/>
                </a:lnTo>
                <a:lnTo>
                  <a:pt x="238423" y="1583101"/>
                </a:lnTo>
                <a:lnTo>
                  <a:pt x="195927" y="1567167"/>
                </a:lnTo>
                <a:lnTo>
                  <a:pt x="154282" y="1549554"/>
                </a:lnTo>
                <a:lnTo>
                  <a:pt x="113530" y="1530303"/>
                </a:lnTo>
                <a:lnTo>
                  <a:pt x="73711" y="1509457"/>
                </a:lnTo>
                <a:lnTo>
                  <a:pt x="34869" y="1487057"/>
                </a:lnTo>
                <a:lnTo>
                  <a:pt x="0" y="1465013"/>
                </a:lnTo>
                <a:moveTo>
                  <a:pt x="1563443" y="0"/>
                </a:moveTo>
                <a:lnTo>
                  <a:pt x="1591505" y="52330"/>
                </a:lnTo>
                <a:lnTo>
                  <a:pt x="1610756" y="93083"/>
                </a:lnTo>
                <a:lnTo>
                  <a:pt x="1628369" y="134727"/>
                </a:lnTo>
                <a:lnTo>
                  <a:pt x="1644304" y="177223"/>
                </a:lnTo>
                <a:lnTo>
                  <a:pt x="1658519" y="220529"/>
                </a:lnTo>
                <a:lnTo>
                  <a:pt x="1670973" y="264603"/>
                </a:lnTo>
                <a:lnTo>
                  <a:pt x="1681625" y="309404"/>
                </a:lnTo>
                <a:lnTo>
                  <a:pt x="1690432" y="354891"/>
                </a:lnTo>
                <a:lnTo>
                  <a:pt x="1697355" y="401023"/>
                </a:lnTo>
                <a:lnTo>
                  <a:pt x="1702350" y="447758"/>
                </a:lnTo>
                <a:lnTo>
                  <a:pt x="1705378" y="495054"/>
                </a:lnTo>
                <a:lnTo>
                  <a:pt x="1706397" y="542870"/>
                </a:lnTo>
              </a:path>
            </a:pathLst>
          </a:custGeom>
          <a:noFill/>
          <a:ln w="8640">
            <a:solidFill>
              <a:srgbClr val="E3E3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object 3"/>
          <p:cNvSpPr/>
          <p:nvPr/>
        </p:nvSpPr>
        <p:spPr>
          <a:xfrm>
            <a:off x="-60840" y="5794920"/>
            <a:ext cx="12313440" cy="1074600"/>
          </a:xfrm>
          <a:prstGeom prst="rect">
            <a:avLst/>
          </a:prstGeom>
          <a:blipFill rotWithShape="0">
            <a:blip r:embed="rId1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object 4"/>
          <p:cNvSpPr/>
          <p:nvPr/>
        </p:nvSpPr>
        <p:spPr>
          <a:xfrm>
            <a:off x="280080" y="6193800"/>
            <a:ext cx="1857600" cy="428760"/>
          </a:xfrm>
          <a:prstGeom prst="rect">
            <a:avLst/>
          </a:prstGeom>
          <a:blipFill rotWithShape="0">
            <a:blip r:embed="rId15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61" name="Group 60"/>
          <p:cNvGrpSpPr/>
          <p:nvPr/>
        </p:nvGrpSpPr>
        <p:grpSpPr>
          <a:xfrm>
            <a:off x="8841600" y="6352560"/>
            <a:ext cx="403200" cy="291600"/>
            <a:chOff x="8841600" y="6352560"/>
            <a:chExt cx="403200" cy="291600"/>
          </a:xfrm>
        </p:grpSpPr>
        <p:sp>
          <p:nvSpPr>
            <p:cNvPr id="162" name="object 5"/>
            <p:cNvSpPr/>
            <p:nvPr/>
          </p:nvSpPr>
          <p:spPr>
            <a:xfrm>
              <a:off x="8841600" y="6352560"/>
              <a:ext cx="403200" cy="291600"/>
            </a:xfrm>
            <a:custGeom>
              <a:avLst/>
              <a:gdLst/>
              <a:ahLst/>
              <a:cxnLst/>
              <a:rect l="l" t="t" r="r" b="b"/>
              <a:pathLst>
                <a:path w="666115" h="481965">
                  <a:moveTo>
                    <a:pt x="431032" y="378857"/>
                  </a:moveTo>
                  <a:lnTo>
                    <a:pt x="384311" y="378857"/>
                  </a:lnTo>
                  <a:lnTo>
                    <a:pt x="384311" y="481775"/>
                  </a:lnTo>
                  <a:lnTo>
                    <a:pt x="431032" y="481775"/>
                  </a:lnTo>
                  <a:lnTo>
                    <a:pt x="431032" y="378857"/>
                  </a:lnTo>
                  <a:close/>
                  <a:moveTo>
                    <a:pt x="153296" y="108300"/>
                  </a:moveTo>
                  <a:lnTo>
                    <a:pt x="112273" y="112241"/>
                  </a:lnTo>
                  <a:lnTo>
                    <a:pt x="75206" y="126030"/>
                  </a:lnTo>
                  <a:lnTo>
                    <a:pt x="13459" y="187308"/>
                  </a:lnTo>
                  <a:lnTo>
                    <a:pt x="0" y="232639"/>
                  </a:lnTo>
                  <a:lnTo>
                    <a:pt x="2742" y="278623"/>
                  </a:lnTo>
                  <a:lnTo>
                    <a:pt x="19574" y="321406"/>
                  </a:lnTo>
                  <a:lnTo>
                    <a:pt x="48384" y="357130"/>
                  </a:lnTo>
                  <a:lnTo>
                    <a:pt x="83682" y="381367"/>
                  </a:lnTo>
                  <a:lnTo>
                    <a:pt x="151183" y="393195"/>
                  </a:lnTo>
                  <a:lnTo>
                    <a:pt x="181616" y="387695"/>
                  </a:lnTo>
                  <a:lnTo>
                    <a:pt x="199757" y="382697"/>
                  </a:lnTo>
                  <a:lnTo>
                    <a:pt x="211856" y="377874"/>
                  </a:lnTo>
                  <a:lnTo>
                    <a:pt x="223357" y="370383"/>
                  </a:lnTo>
                  <a:lnTo>
                    <a:pt x="239708" y="357381"/>
                  </a:lnTo>
                  <a:lnTo>
                    <a:pt x="431032" y="357381"/>
                  </a:lnTo>
                  <a:lnTo>
                    <a:pt x="431032" y="355172"/>
                  </a:lnTo>
                  <a:lnTo>
                    <a:pt x="618276" y="355172"/>
                  </a:lnTo>
                  <a:lnTo>
                    <a:pt x="632461" y="342219"/>
                  </a:lnTo>
                  <a:lnTo>
                    <a:pt x="647599" y="321172"/>
                  </a:lnTo>
                  <a:lnTo>
                    <a:pt x="659008" y="296599"/>
                  </a:lnTo>
                  <a:lnTo>
                    <a:pt x="665413" y="268141"/>
                  </a:lnTo>
                  <a:lnTo>
                    <a:pt x="665538" y="235437"/>
                  </a:lnTo>
                  <a:lnTo>
                    <a:pt x="658788" y="203883"/>
                  </a:lnTo>
                  <a:lnTo>
                    <a:pt x="647517" y="178947"/>
                  </a:lnTo>
                  <a:lnTo>
                    <a:pt x="396939" y="178947"/>
                  </a:lnTo>
                  <a:lnTo>
                    <a:pt x="384238" y="170675"/>
                  </a:lnTo>
                  <a:lnTo>
                    <a:pt x="399439" y="142697"/>
                  </a:lnTo>
                  <a:lnTo>
                    <a:pt x="234661" y="142697"/>
                  </a:lnTo>
                  <a:lnTo>
                    <a:pt x="195138" y="117392"/>
                  </a:lnTo>
                  <a:lnTo>
                    <a:pt x="153296" y="108300"/>
                  </a:lnTo>
                  <a:close/>
                  <a:moveTo>
                    <a:pt x="431032" y="357381"/>
                  </a:moveTo>
                  <a:lnTo>
                    <a:pt x="239708" y="357381"/>
                  </a:lnTo>
                  <a:lnTo>
                    <a:pt x="255141" y="368019"/>
                  </a:lnTo>
                  <a:lnTo>
                    <a:pt x="272231" y="378064"/>
                  </a:lnTo>
                  <a:lnTo>
                    <a:pt x="292635" y="385977"/>
                  </a:lnTo>
                  <a:lnTo>
                    <a:pt x="318010" y="390218"/>
                  </a:lnTo>
                  <a:lnTo>
                    <a:pt x="332077" y="390687"/>
                  </a:lnTo>
                  <a:lnTo>
                    <a:pt x="348616" y="389689"/>
                  </a:lnTo>
                  <a:lnTo>
                    <a:pt x="366427" y="386116"/>
                  </a:lnTo>
                  <a:lnTo>
                    <a:pt x="384311" y="378857"/>
                  </a:lnTo>
                  <a:lnTo>
                    <a:pt x="431032" y="378857"/>
                  </a:lnTo>
                  <a:lnTo>
                    <a:pt x="431032" y="357381"/>
                  </a:lnTo>
                  <a:close/>
                  <a:moveTo>
                    <a:pt x="618276" y="355172"/>
                  </a:moveTo>
                  <a:lnTo>
                    <a:pt x="431032" y="355172"/>
                  </a:lnTo>
                  <a:lnTo>
                    <a:pt x="449497" y="367319"/>
                  </a:lnTo>
                  <a:lnTo>
                    <a:pt x="471484" y="377377"/>
                  </a:lnTo>
                  <a:lnTo>
                    <a:pt x="498030" y="384146"/>
                  </a:lnTo>
                  <a:lnTo>
                    <a:pt x="530171" y="386428"/>
                  </a:lnTo>
                  <a:lnTo>
                    <a:pt x="557681" y="383964"/>
                  </a:lnTo>
                  <a:lnTo>
                    <a:pt x="584579" y="376449"/>
                  </a:lnTo>
                  <a:lnTo>
                    <a:pt x="609844" y="362871"/>
                  </a:lnTo>
                  <a:lnTo>
                    <a:pt x="618276" y="355172"/>
                  </a:lnTo>
                  <a:close/>
                  <a:moveTo>
                    <a:pt x="533910" y="103355"/>
                  </a:moveTo>
                  <a:lnTo>
                    <a:pt x="465241" y="113975"/>
                  </a:lnTo>
                  <a:lnTo>
                    <a:pt x="423814" y="143756"/>
                  </a:lnTo>
                  <a:lnTo>
                    <a:pt x="396939" y="178947"/>
                  </a:lnTo>
                  <a:lnTo>
                    <a:pt x="647517" y="178947"/>
                  </a:lnTo>
                  <a:lnTo>
                    <a:pt x="623214" y="144505"/>
                  </a:lnTo>
                  <a:lnTo>
                    <a:pt x="565868" y="109996"/>
                  </a:lnTo>
                  <a:lnTo>
                    <a:pt x="533910" y="103355"/>
                  </a:lnTo>
                  <a:close/>
                  <a:moveTo>
                    <a:pt x="269299" y="54930"/>
                  </a:moveTo>
                  <a:lnTo>
                    <a:pt x="170569" y="54930"/>
                  </a:lnTo>
                  <a:lnTo>
                    <a:pt x="196964" y="62562"/>
                  </a:lnTo>
                  <a:lnTo>
                    <a:pt x="217210" y="77840"/>
                  </a:lnTo>
                  <a:lnTo>
                    <a:pt x="230238" y="98238"/>
                  </a:lnTo>
                  <a:lnTo>
                    <a:pt x="234975" y="121231"/>
                  </a:lnTo>
                  <a:lnTo>
                    <a:pt x="235143" y="138142"/>
                  </a:lnTo>
                  <a:lnTo>
                    <a:pt x="234661" y="142697"/>
                  </a:lnTo>
                  <a:lnTo>
                    <a:pt x="399439" y="142697"/>
                  </a:lnTo>
                  <a:lnTo>
                    <a:pt x="407672" y="127545"/>
                  </a:lnTo>
                  <a:lnTo>
                    <a:pt x="382033" y="115768"/>
                  </a:lnTo>
                  <a:lnTo>
                    <a:pt x="368795" y="112708"/>
                  </a:lnTo>
                  <a:lnTo>
                    <a:pt x="287068" y="112708"/>
                  </a:lnTo>
                  <a:lnTo>
                    <a:pt x="286081" y="104780"/>
                  </a:lnTo>
                  <a:lnTo>
                    <a:pt x="282068" y="85411"/>
                  </a:lnTo>
                  <a:lnTo>
                    <a:pt x="273454" y="61219"/>
                  </a:lnTo>
                  <a:lnTo>
                    <a:pt x="269299" y="54930"/>
                  </a:lnTo>
                  <a:close/>
                  <a:moveTo>
                    <a:pt x="315369" y="106545"/>
                  </a:moveTo>
                  <a:lnTo>
                    <a:pt x="287068" y="112708"/>
                  </a:lnTo>
                  <a:lnTo>
                    <a:pt x="368795" y="112708"/>
                  </a:lnTo>
                  <a:lnTo>
                    <a:pt x="349145" y="108166"/>
                  </a:lnTo>
                  <a:lnTo>
                    <a:pt x="315369" y="106545"/>
                  </a:lnTo>
                  <a:close/>
                  <a:moveTo>
                    <a:pt x="171522" y="0"/>
                  </a:moveTo>
                  <a:lnTo>
                    <a:pt x="143698" y="2423"/>
                  </a:lnTo>
                  <a:lnTo>
                    <a:pt x="113033" y="10176"/>
                  </a:lnTo>
                  <a:lnTo>
                    <a:pt x="84144" y="21838"/>
                  </a:lnTo>
                  <a:lnTo>
                    <a:pt x="61651" y="35988"/>
                  </a:lnTo>
                  <a:lnTo>
                    <a:pt x="61651" y="89976"/>
                  </a:lnTo>
                  <a:lnTo>
                    <a:pt x="83730" y="75044"/>
                  </a:lnTo>
                  <a:lnTo>
                    <a:pt x="109007" y="62864"/>
                  </a:lnTo>
                  <a:lnTo>
                    <a:pt x="137835" y="55479"/>
                  </a:lnTo>
                  <a:lnTo>
                    <a:pt x="170569" y="54930"/>
                  </a:lnTo>
                  <a:lnTo>
                    <a:pt x="269299" y="54930"/>
                  </a:lnTo>
                  <a:lnTo>
                    <a:pt x="258661" y="38826"/>
                  </a:lnTo>
                  <a:lnTo>
                    <a:pt x="241314" y="24101"/>
                  </a:lnTo>
                  <a:lnTo>
                    <a:pt x="220062" y="11952"/>
                  </a:lnTo>
                  <a:lnTo>
                    <a:pt x="196325" y="3533"/>
                  </a:lnTo>
                  <a:lnTo>
                    <a:pt x="17152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3" name="object 6"/>
            <p:cNvSpPr/>
            <p:nvPr/>
          </p:nvSpPr>
          <p:spPr>
            <a:xfrm>
              <a:off x="8871480" y="6447240"/>
              <a:ext cx="94680" cy="114480"/>
            </a:xfrm>
            <a:prstGeom prst="rect">
              <a:avLst/>
            </a:prstGeom>
            <a:blipFill rotWithShape="0">
              <a:blip r:embed="rId16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4" name="object 7"/>
            <p:cNvSpPr/>
            <p:nvPr/>
          </p:nvSpPr>
          <p:spPr>
            <a:xfrm>
              <a:off x="9102600" y="6445800"/>
              <a:ext cx="111240" cy="111240"/>
            </a:xfrm>
            <a:prstGeom prst="rect">
              <a:avLst/>
            </a:prstGeom>
            <a:blipFill rotWithShape="0">
              <a:blip r:embed="rId1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5" name="object 8"/>
            <p:cNvSpPr/>
            <p:nvPr/>
          </p:nvSpPr>
          <p:spPr>
            <a:xfrm>
              <a:off x="8987040" y="6445800"/>
              <a:ext cx="94680" cy="112680"/>
            </a:xfrm>
            <a:prstGeom prst="rect">
              <a:avLst/>
            </a:prstGeom>
            <a:blipFill rotWithShape="0">
              <a:blip r:embed="rId18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6" name="object 9"/>
            <p:cNvSpPr/>
            <p:nvPr/>
          </p:nvSpPr>
          <p:spPr>
            <a:xfrm>
              <a:off x="8841600" y="6352560"/>
              <a:ext cx="403200" cy="291600"/>
            </a:xfrm>
            <a:custGeom>
              <a:avLst/>
              <a:gdLst/>
              <a:ahLst/>
              <a:cxnLst/>
              <a:rect l="l" t="t" r="r" b="b"/>
              <a:pathLst>
                <a:path w="666115" h="481965">
                  <a:moveTo>
                    <a:pt x="396939" y="178947"/>
                  </a:moveTo>
                  <a:lnTo>
                    <a:pt x="423814" y="143756"/>
                  </a:lnTo>
                  <a:lnTo>
                    <a:pt x="465241" y="113975"/>
                  </a:lnTo>
                  <a:lnTo>
                    <a:pt x="533910" y="103355"/>
                  </a:lnTo>
                  <a:lnTo>
                    <a:pt x="565868" y="109996"/>
                  </a:lnTo>
                  <a:lnTo>
                    <a:pt x="623214" y="144505"/>
                  </a:lnTo>
                  <a:lnTo>
                    <a:pt x="658788" y="203883"/>
                  </a:lnTo>
                  <a:lnTo>
                    <a:pt x="665538" y="235437"/>
                  </a:lnTo>
                  <a:lnTo>
                    <a:pt x="665413" y="268141"/>
                  </a:lnTo>
                  <a:lnTo>
                    <a:pt x="647599" y="321172"/>
                  </a:lnTo>
                  <a:lnTo>
                    <a:pt x="609844" y="362871"/>
                  </a:lnTo>
                  <a:lnTo>
                    <a:pt x="557681" y="383964"/>
                  </a:lnTo>
                  <a:lnTo>
                    <a:pt x="530171" y="386428"/>
                  </a:lnTo>
                  <a:lnTo>
                    <a:pt x="498030" y="384146"/>
                  </a:lnTo>
                  <a:lnTo>
                    <a:pt x="471484" y="377377"/>
                  </a:lnTo>
                  <a:lnTo>
                    <a:pt x="449497" y="367319"/>
                  </a:lnTo>
                  <a:lnTo>
                    <a:pt x="431032" y="355172"/>
                  </a:lnTo>
                  <a:lnTo>
                    <a:pt x="431032" y="481775"/>
                  </a:lnTo>
                  <a:lnTo>
                    <a:pt x="384311" y="481775"/>
                  </a:lnTo>
                  <a:lnTo>
                    <a:pt x="384311" y="378857"/>
                  </a:lnTo>
                  <a:lnTo>
                    <a:pt x="366427" y="386116"/>
                  </a:lnTo>
                  <a:lnTo>
                    <a:pt x="348616" y="389689"/>
                  </a:lnTo>
                  <a:lnTo>
                    <a:pt x="332077" y="390687"/>
                  </a:lnTo>
                  <a:lnTo>
                    <a:pt x="318010" y="390218"/>
                  </a:lnTo>
                  <a:lnTo>
                    <a:pt x="292635" y="385977"/>
                  </a:lnTo>
                  <a:lnTo>
                    <a:pt x="272231" y="378064"/>
                  </a:lnTo>
                  <a:lnTo>
                    <a:pt x="255141" y="368019"/>
                  </a:lnTo>
                  <a:lnTo>
                    <a:pt x="239708" y="357381"/>
                  </a:lnTo>
                  <a:lnTo>
                    <a:pt x="223357" y="370383"/>
                  </a:lnTo>
                  <a:lnTo>
                    <a:pt x="211856" y="377874"/>
                  </a:lnTo>
                  <a:lnTo>
                    <a:pt x="199757" y="382697"/>
                  </a:lnTo>
                  <a:lnTo>
                    <a:pt x="181616" y="387695"/>
                  </a:lnTo>
                  <a:lnTo>
                    <a:pt x="151183" y="393195"/>
                  </a:lnTo>
                  <a:lnTo>
                    <a:pt x="118243" y="392238"/>
                  </a:lnTo>
                  <a:lnTo>
                    <a:pt x="48384" y="357130"/>
                  </a:lnTo>
                  <a:lnTo>
                    <a:pt x="19574" y="321406"/>
                  </a:lnTo>
                  <a:lnTo>
                    <a:pt x="2742" y="278623"/>
                  </a:lnTo>
                  <a:lnTo>
                    <a:pt x="0" y="232639"/>
                  </a:lnTo>
                  <a:lnTo>
                    <a:pt x="13459" y="187308"/>
                  </a:lnTo>
                  <a:lnTo>
                    <a:pt x="45233" y="146487"/>
                  </a:lnTo>
                  <a:lnTo>
                    <a:pt x="75206" y="126030"/>
                  </a:lnTo>
                  <a:lnTo>
                    <a:pt x="112273" y="112241"/>
                  </a:lnTo>
                  <a:lnTo>
                    <a:pt x="153296" y="108300"/>
                  </a:lnTo>
                  <a:lnTo>
                    <a:pt x="195138" y="117392"/>
                  </a:lnTo>
                  <a:lnTo>
                    <a:pt x="234661" y="142697"/>
                  </a:lnTo>
                  <a:lnTo>
                    <a:pt x="235143" y="138142"/>
                  </a:lnTo>
                  <a:lnTo>
                    <a:pt x="234975" y="121231"/>
                  </a:lnTo>
                  <a:lnTo>
                    <a:pt x="230238" y="98238"/>
                  </a:lnTo>
                  <a:lnTo>
                    <a:pt x="217210" y="77840"/>
                  </a:lnTo>
                  <a:lnTo>
                    <a:pt x="196964" y="62562"/>
                  </a:lnTo>
                  <a:lnTo>
                    <a:pt x="170569" y="54930"/>
                  </a:lnTo>
                  <a:lnTo>
                    <a:pt x="137835" y="55479"/>
                  </a:lnTo>
                  <a:lnTo>
                    <a:pt x="109007" y="62864"/>
                  </a:lnTo>
                  <a:lnTo>
                    <a:pt x="83730" y="75044"/>
                  </a:lnTo>
                  <a:lnTo>
                    <a:pt x="61651" y="89976"/>
                  </a:lnTo>
                  <a:lnTo>
                    <a:pt x="61651" y="35988"/>
                  </a:lnTo>
                  <a:lnTo>
                    <a:pt x="84144" y="21838"/>
                  </a:lnTo>
                  <a:lnTo>
                    <a:pt x="113033" y="10176"/>
                  </a:lnTo>
                  <a:lnTo>
                    <a:pt x="143698" y="2423"/>
                  </a:lnTo>
                  <a:lnTo>
                    <a:pt x="171522" y="0"/>
                  </a:lnTo>
                  <a:lnTo>
                    <a:pt x="196325" y="3533"/>
                  </a:lnTo>
                  <a:lnTo>
                    <a:pt x="241314" y="24101"/>
                  </a:lnTo>
                  <a:lnTo>
                    <a:pt x="273454" y="61219"/>
                  </a:lnTo>
                  <a:lnTo>
                    <a:pt x="286081" y="104780"/>
                  </a:lnTo>
                  <a:lnTo>
                    <a:pt x="287068" y="112708"/>
                  </a:lnTo>
                  <a:lnTo>
                    <a:pt x="315369" y="106545"/>
                  </a:lnTo>
                  <a:lnTo>
                    <a:pt x="349145" y="108166"/>
                  </a:lnTo>
                  <a:lnTo>
                    <a:pt x="382033" y="115768"/>
                  </a:lnTo>
                  <a:lnTo>
                    <a:pt x="407672" y="127545"/>
                  </a:lnTo>
                  <a:lnTo>
                    <a:pt x="384238" y="170675"/>
                  </a:lnTo>
                </a:path>
              </a:pathLst>
            </a:custGeom>
            <a:noFill/>
            <a:ln w="7560">
              <a:solidFill>
                <a:srgbClr val="00904A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7" name="object 10"/>
            <p:cNvSpPr/>
            <p:nvPr/>
          </p:nvSpPr>
          <p:spPr>
            <a:xfrm>
              <a:off x="8869320" y="6445080"/>
              <a:ext cx="99360" cy="118800"/>
            </a:xfrm>
            <a:prstGeom prst="rect">
              <a:avLst/>
            </a:prstGeom>
            <a:blipFill rotWithShape="0">
              <a:blip r:embed="rId19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object 11"/>
            <p:cNvSpPr/>
            <p:nvPr/>
          </p:nvSpPr>
          <p:spPr>
            <a:xfrm>
              <a:off x="8984520" y="6445080"/>
              <a:ext cx="99720" cy="114120"/>
            </a:xfrm>
            <a:prstGeom prst="rect">
              <a:avLst/>
            </a:prstGeom>
            <a:blipFill rotWithShape="0">
              <a:blip r:embed="rId20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object 12"/>
            <p:cNvSpPr/>
            <p:nvPr/>
          </p:nvSpPr>
          <p:spPr>
            <a:xfrm>
              <a:off x="9100080" y="6443640"/>
              <a:ext cx="115920" cy="115560"/>
            </a:xfrm>
            <a:prstGeom prst="rect">
              <a:avLst/>
            </a:prstGeom>
            <a:blipFill rotWithShape="0">
              <a:blip r:embed="rId21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70" name="Group 69"/>
          <p:cNvGrpSpPr/>
          <p:nvPr/>
        </p:nvGrpSpPr>
        <p:grpSpPr>
          <a:xfrm>
            <a:off x="9505440" y="6363720"/>
            <a:ext cx="377280" cy="251280"/>
            <a:chOff x="9505440" y="6363720"/>
            <a:chExt cx="377280" cy="251280"/>
          </a:xfrm>
        </p:grpSpPr>
        <p:sp>
          <p:nvSpPr>
            <p:cNvPr id="171" name="object 13"/>
            <p:cNvSpPr/>
            <p:nvPr/>
          </p:nvSpPr>
          <p:spPr>
            <a:xfrm>
              <a:off x="9505440" y="6363720"/>
              <a:ext cx="377280" cy="251280"/>
            </a:xfrm>
            <a:custGeom>
              <a:avLst/>
              <a:gdLst/>
              <a:ahLst/>
              <a:cxnLst/>
              <a:rect l="l" t="t" r="r" b="b"/>
              <a:pathLst>
                <a:path w="622934" h="415290">
                  <a:moveTo>
                    <a:pt x="622881" y="0"/>
                  </a:moveTo>
                  <a:lnTo>
                    <a:pt x="0" y="0"/>
                  </a:lnTo>
                  <a:lnTo>
                    <a:pt x="0" y="415264"/>
                  </a:lnTo>
                  <a:lnTo>
                    <a:pt x="622881" y="415264"/>
                  </a:lnTo>
                  <a:lnTo>
                    <a:pt x="622881" y="0"/>
                  </a:lnTo>
                  <a:close/>
                </a:path>
              </a:pathLst>
            </a:custGeom>
            <a:solidFill>
              <a:srgbClr val="16419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2" name="object 14"/>
            <p:cNvSpPr/>
            <p:nvPr/>
          </p:nvSpPr>
          <p:spPr>
            <a:xfrm>
              <a:off x="9681480" y="6393600"/>
              <a:ext cx="25560" cy="2448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75" y="0"/>
                  </a:moveTo>
                  <a:lnTo>
                    <a:pt x="16439" y="15716"/>
                  </a:lnTo>
                  <a:lnTo>
                    <a:pt x="0" y="15695"/>
                  </a:lnTo>
                  <a:lnTo>
                    <a:pt x="13329" y="25297"/>
                  </a:lnTo>
                  <a:lnTo>
                    <a:pt x="8334" y="40805"/>
                  </a:lnTo>
                  <a:lnTo>
                    <a:pt x="21475" y="31213"/>
                  </a:lnTo>
                  <a:lnTo>
                    <a:pt x="34616" y="40805"/>
                  </a:lnTo>
                  <a:lnTo>
                    <a:pt x="29622" y="25297"/>
                  </a:lnTo>
                  <a:lnTo>
                    <a:pt x="42972" y="15695"/>
                  </a:lnTo>
                  <a:lnTo>
                    <a:pt x="26512" y="15695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3" name="object 15"/>
            <p:cNvSpPr/>
            <p:nvPr/>
          </p:nvSpPr>
          <p:spPr>
            <a:xfrm>
              <a:off x="9610200" y="6404760"/>
              <a:ext cx="55440" cy="54360"/>
            </a:xfrm>
            <a:prstGeom prst="rect">
              <a:avLst/>
            </a:prstGeom>
            <a:blipFill rotWithShape="0">
              <a:blip r:embed="rId2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4" name="object 16"/>
            <p:cNvSpPr/>
            <p:nvPr/>
          </p:nvSpPr>
          <p:spPr>
            <a:xfrm>
              <a:off x="9599040" y="6476400"/>
              <a:ext cx="25560" cy="2412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86" y="0"/>
                  </a:moveTo>
                  <a:lnTo>
                    <a:pt x="16460" y="15748"/>
                  </a:lnTo>
                  <a:lnTo>
                    <a:pt x="0" y="15716"/>
                  </a:lnTo>
                  <a:lnTo>
                    <a:pt x="13350" y="25308"/>
                  </a:lnTo>
                  <a:lnTo>
                    <a:pt x="8345" y="40815"/>
                  </a:lnTo>
                  <a:lnTo>
                    <a:pt x="21486" y="31224"/>
                  </a:lnTo>
                  <a:lnTo>
                    <a:pt x="34616" y="40815"/>
                  </a:lnTo>
                  <a:lnTo>
                    <a:pt x="29622" y="25308"/>
                  </a:lnTo>
                  <a:lnTo>
                    <a:pt x="42972" y="15716"/>
                  </a:lnTo>
                  <a:lnTo>
                    <a:pt x="26512" y="15716"/>
                  </a:lnTo>
                  <a:lnTo>
                    <a:pt x="21486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5" name="object 17"/>
            <p:cNvSpPr/>
            <p:nvPr/>
          </p:nvSpPr>
          <p:spPr>
            <a:xfrm>
              <a:off x="9610200" y="6517440"/>
              <a:ext cx="55440" cy="54360"/>
            </a:xfrm>
            <a:prstGeom prst="rect">
              <a:avLst/>
            </a:prstGeom>
            <a:blipFill rotWithShape="0">
              <a:blip r:embed="rId2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6" name="object 18"/>
            <p:cNvSpPr/>
            <p:nvPr/>
          </p:nvSpPr>
          <p:spPr>
            <a:xfrm>
              <a:off x="9681480" y="6558840"/>
              <a:ext cx="25560" cy="2448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86" y="0"/>
                  </a:moveTo>
                  <a:lnTo>
                    <a:pt x="16460" y="15737"/>
                  </a:lnTo>
                  <a:lnTo>
                    <a:pt x="0" y="15716"/>
                  </a:lnTo>
                  <a:lnTo>
                    <a:pt x="13339" y="25308"/>
                  </a:lnTo>
                  <a:lnTo>
                    <a:pt x="8345" y="40825"/>
                  </a:lnTo>
                  <a:lnTo>
                    <a:pt x="21486" y="31224"/>
                  </a:lnTo>
                  <a:lnTo>
                    <a:pt x="34627" y="40825"/>
                  </a:lnTo>
                  <a:lnTo>
                    <a:pt x="29632" y="25308"/>
                  </a:lnTo>
                  <a:lnTo>
                    <a:pt x="42982" y="15716"/>
                  </a:lnTo>
                  <a:lnTo>
                    <a:pt x="26522" y="15716"/>
                  </a:lnTo>
                  <a:lnTo>
                    <a:pt x="21486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7" name="object 19"/>
            <p:cNvSpPr/>
            <p:nvPr/>
          </p:nvSpPr>
          <p:spPr>
            <a:xfrm>
              <a:off x="9722880" y="6517440"/>
              <a:ext cx="55440" cy="54360"/>
            </a:xfrm>
            <a:prstGeom prst="rect">
              <a:avLst/>
            </a:prstGeom>
            <a:blipFill rotWithShape="0">
              <a:blip r:embed="rId24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object 20"/>
            <p:cNvSpPr/>
            <p:nvPr/>
          </p:nvSpPr>
          <p:spPr>
            <a:xfrm>
              <a:off x="9763920" y="6476040"/>
              <a:ext cx="25560" cy="24480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475" y="0"/>
                  </a:moveTo>
                  <a:lnTo>
                    <a:pt x="16449" y="15737"/>
                  </a:lnTo>
                  <a:lnTo>
                    <a:pt x="0" y="15716"/>
                  </a:lnTo>
                  <a:lnTo>
                    <a:pt x="13350" y="25308"/>
                  </a:lnTo>
                  <a:lnTo>
                    <a:pt x="8355" y="40825"/>
                  </a:lnTo>
                  <a:lnTo>
                    <a:pt x="21475" y="31213"/>
                  </a:lnTo>
                  <a:lnTo>
                    <a:pt x="34627" y="40825"/>
                  </a:lnTo>
                  <a:lnTo>
                    <a:pt x="29632" y="25308"/>
                  </a:lnTo>
                  <a:lnTo>
                    <a:pt x="42982" y="15716"/>
                  </a:lnTo>
                  <a:lnTo>
                    <a:pt x="26522" y="15716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FEEB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object 21"/>
            <p:cNvSpPr/>
            <p:nvPr/>
          </p:nvSpPr>
          <p:spPr>
            <a:xfrm>
              <a:off x="9722880" y="6404760"/>
              <a:ext cx="55440" cy="54360"/>
            </a:xfrm>
            <a:prstGeom prst="rect">
              <a:avLst/>
            </a:prstGeom>
            <a:blipFill rotWithShape="0">
              <a:blip r:embed="rId2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80" name="object 22"/>
          <p:cNvSpPr/>
          <p:nvPr/>
        </p:nvSpPr>
        <p:spPr>
          <a:xfrm>
            <a:off x="11687040" y="6371640"/>
            <a:ext cx="360" cy="264240"/>
          </a:xfrm>
          <a:custGeom>
            <a:avLst/>
            <a:gdLst/>
            <a:ahLst/>
            <a:cxnLst/>
            <a:rect l="l" t="t" r="r" b="b"/>
            <a:pathLst>
              <a:path h="436879">
                <a:moveTo>
                  <a:pt x="0" y="0"/>
                </a:moveTo>
                <a:lnTo>
                  <a:pt x="0" y="436730"/>
                </a:lnTo>
              </a:path>
            </a:pathLst>
          </a:custGeom>
          <a:noFill/>
          <a:ln w="10440">
            <a:solidFill>
              <a:srgbClr val="0094D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object 23"/>
          <p:cNvSpPr/>
          <p:nvPr/>
        </p:nvSpPr>
        <p:spPr>
          <a:xfrm>
            <a:off x="10163160" y="6371640"/>
            <a:ext cx="360" cy="264240"/>
          </a:xfrm>
          <a:custGeom>
            <a:avLst/>
            <a:gdLst/>
            <a:ahLst/>
            <a:cxnLst/>
            <a:rect l="l" t="t" r="r" b="b"/>
            <a:pathLst>
              <a:path h="436879">
                <a:moveTo>
                  <a:pt x="0" y="0"/>
                </a:moveTo>
                <a:lnTo>
                  <a:pt x="0" y="436730"/>
                </a:lnTo>
              </a:path>
            </a:pathLst>
          </a:custGeom>
          <a:noFill/>
          <a:ln w="10440">
            <a:solidFill>
              <a:srgbClr val="0094D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object 51"/>
          <p:cNvSpPr/>
          <p:nvPr/>
        </p:nvSpPr>
        <p:spPr>
          <a:xfrm>
            <a:off x="10332360" y="6402600"/>
            <a:ext cx="116424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2600">
              <a:lnSpc>
                <a:spcPts val="2146"/>
              </a:lnSpc>
            </a:pPr>
            <a:r>
              <a:rPr lang="en-US" sz="1800" b="0" strike="noStrike" spc="242">
                <a:solidFill>
                  <a:srgbClr val="123D61"/>
                </a:solidFill>
                <a:latin typeface="Arial"/>
                <a:ea typeface="DejaVu Sans"/>
              </a:rPr>
              <a:t>ww</a:t>
            </a:r>
            <a:r>
              <a:rPr lang="en-US" sz="1800" b="0" strike="noStrike" spc="106">
                <a:solidFill>
                  <a:srgbClr val="123D61"/>
                </a:solidFill>
                <a:latin typeface="Arial"/>
                <a:ea typeface="DejaVu Sans"/>
              </a:rPr>
              <a:t>w</a:t>
            </a:r>
            <a:r>
              <a:rPr lang="en-US" sz="1800" b="0" strike="noStrike" spc="-41">
                <a:solidFill>
                  <a:srgbClr val="123D61"/>
                </a:solidFill>
                <a:latin typeface="Arial"/>
                <a:ea typeface="DejaVu Sans"/>
              </a:rPr>
              <a:t>.</a:t>
            </a:r>
            <a:r>
              <a:rPr lang="en-US" sz="1800" b="0" strike="noStrike" spc="103">
                <a:solidFill>
                  <a:srgbClr val="123D61"/>
                </a:solidFill>
                <a:latin typeface="Arial"/>
                <a:ea typeface="DejaVu Sans"/>
              </a:rPr>
              <a:t>clims</a:t>
            </a:r>
            <a:r>
              <a:rPr lang="en-US" sz="1800" b="0" strike="noStrike" spc="131">
                <a:solidFill>
                  <a:srgbClr val="123D61"/>
                </a:solidFill>
                <a:latin typeface="Arial"/>
                <a:ea typeface="DejaVu Sans"/>
              </a:rPr>
              <a:t>a</a:t>
            </a:r>
            <a:r>
              <a:rPr lang="en-US" sz="1800" b="0" strike="noStrike" spc="-41">
                <a:solidFill>
                  <a:srgbClr val="123D61"/>
                </a:solidFill>
                <a:latin typeface="Arial"/>
                <a:ea typeface="DejaVu Sans"/>
              </a:rPr>
              <a:t>.</a:t>
            </a:r>
            <a:r>
              <a:rPr lang="en-US" sz="1800" b="0" strike="noStrike" spc="137">
                <a:solidFill>
                  <a:srgbClr val="123D61"/>
                </a:solidFill>
                <a:latin typeface="Arial"/>
                <a:ea typeface="DejaVu Sans"/>
              </a:rPr>
              <a:t>o</a:t>
            </a:r>
            <a:r>
              <a:rPr lang="en-US" sz="1800" b="0" strike="noStrike" spc="38">
                <a:solidFill>
                  <a:srgbClr val="123D61"/>
                </a:solidFill>
                <a:latin typeface="Arial"/>
                <a:ea typeface="DejaVu Sans"/>
              </a:rPr>
              <a:t>r</a:t>
            </a:r>
            <a:r>
              <a:rPr lang="en-US" sz="1800" b="0" strike="noStrike" spc="-26">
                <a:solidFill>
                  <a:srgbClr val="123D61"/>
                </a:solidFill>
                <a:latin typeface="Arial"/>
                <a:ea typeface="DejaVu Sans"/>
              </a:rPr>
              <a:t>g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83" name="Holder 4"/>
          <p:cNvSpPr/>
          <p:nvPr/>
        </p:nvSpPr>
        <p:spPr>
          <a:xfrm>
            <a:off x="2969640" y="6406920"/>
            <a:ext cx="510876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2600">
              <a:lnSpc>
                <a:spcPts val="2146"/>
              </a:lnSpc>
            </a:pPr>
            <a:r>
              <a:rPr lang="en-US" sz="1800" b="0" strike="noStrike" spc="-1">
                <a:solidFill>
                  <a:srgbClr val="123D61"/>
                </a:solidFill>
                <a:latin typeface="Arial"/>
                <a:ea typeface="DejaVu Sans"/>
              </a:rPr>
              <a:t>INTRA-ACP CLIMATE SERVICES AND RELATED APPLICATIONS PROGRAMME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84" name="object 35"/>
          <p:cNvSpPr/>
          <p:nvPr/>
        </p:nvSpPr>
        <p:spPr>
          <a:xfrm>
            <a:off x="1247760" y="35280"/>
            <a:ext cx="38160" cy="38160"/>
          </a:xfrm>
          <a:prstGeom prst="rect">
            <a:avLst/>
          </a:prstGeom>
          <a:blipFill rotWithShape="0">
            <a:blip r:embed="rId26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object 36"/>
          <p:cNvSpPr/>
          <p:nvPr/>
        </p:nvSpPr>
        <p:spPr>
          <a:xfrm>
            <a:off x="1247760" y="113400"/>
            <a:ext cx="38160" cy="38160"/>
          </a:xfrm>
          <a:prstGeom prst="rect">
            <a:avLst/>
          </a:prstGeom>
          <a:blipFill rotWithShape="0">
            <a:blip r:embed="rId2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object 37"/>
          <p:cNvSpPr/>
          <p:nvPr/>
        </p:nvSpPr>
        <p:spPr>
          <a:xfrm>
            <a:off x="1247760" y="191880"/>
            <a:ext cx="38160" cy="38160"/>
          </a:xfrm>
          <a:prstGeom prst="rect">
            <a:avLst/>
          </a:prstGeom>
          <a:blipFill rotWithShape="0">
            <a:blip r:embed="rId28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object 38"/>
          <p:cNvSpPr/>
          <p:nvPr/>
        </p:nvSpPr>
        <p:spPr>
          <a:xfrm>
            <a:off x="1247760" y="266400"/>
            <a:ext cx="38160" cy="38160"/>
          </a:xfrm>
          <a:prstGeom prst="rect">
            <a:avLst/>
          </a:prstGeom>
          <a:blipFill rotWithShape="0">
            <a:blip r:embed="rId29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88" name="object 39"/>
          <p:cNvGrpSpPr/>
          <p:nvPr/>
        </p:nvGrpSpPr>
        <p:grpSpPr>
          <a:xfrm>
            <a:off x="1247760" y="435960"/>
            <a:ext cx="38160" cy="190440"/>
            <a:chOff x="1247760" y="435960"/>
            <a:chExt cx="38160" cy="190440"/>
          </a:xfrm>
        </p:grpSpPr>
        <p:sp>
          <p:nvSpPr>
            <p:cNvPr id="189" name="object 40"/>
            <p:cNvSpPr/>
            <p:nvPr/>
          </p:nvSpPr>
          <p:spPr>
            <a:xfrm>
              <a:off x="1247760" y="435960"/>
              <a:ext cx="38160" cy="38160"/>
            </a:xfrm>
            <a:prstGeom prst="rect">
              <a:avLst/>
            </a:prstGeom>
            <a:blipFill rotWithShape="0">
              <a:blip r:embed="rId30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0" name="object 41"/>
            <p:cNvSpPr/>
            <p:nvPr/>
          </p:nvSpPr>
          <p:spPr>
            <a:xfrm>
              <a:off x="1247760" y="511920"/>
              <a:ext cx="38160" cy="38160"/>
            </a:xfrm>
            <a:prstGeom prst="rect">
              <a:avLst/>
            </a:prstGeom>
            <a:blipFill rotWithShape="0">
              <a:blip r:embed="rId31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1" name="object 42"/>
            <p:cNvSpPr/>
            <p:nvPr/>
          </p:nvSpPr>
          <p:spPr>
            <a:xfrm>
              <a:off x="1247760" y="588240"/>
              <a:ext cx="38160" cy="38160"/>
            </a:xfrm>
            <a:prstGeom prst="rect">
              <a:avLst/>
            </a:prstGeom>
            <a:blipFill rotWithShape="0">
              <a:blip r:embed="rId3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92" name="object 43"/>
          <p:cNvSpPr/>
          <p:nvPr/>
        </p:nvSpPr>
        <p:spPr>
          <a:xfrm>
            <a:off x="1247760" y="351360"/>
            <a:ext cx="38160" cy="38160"/>
          </a:xfrm>
          <a:prstGeom prst="rect">
            <a:avLst/>
          </a:prstGeom>
          <a:blipFill rotWithShape="0">
            <a:blip r:embed="rId3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Slide Number Placeholder 1"/>
          <p:cNvSpPr/>
          <p:nvPr/>
        </p:nvSpPr>
        <p:spPr>
          <a:xfrm>
            <a:off x="11548800" y="6399000"/>
            <a:ext cx="4039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fld id="{F20CD812-4159-40AC-9D3C-C24B4555B9D7}" type="slidenum">
              <a:rPr lang="en-MU" sz="1800" b="0" strike="noStrike" spc="-1">
                <a:solidFill>
                  <a:srgbClr val="0094D6"/>
                </a:solidFill>
                <a:latin typeface="Arial"/>
                <a:ea typeface="DejaVu Sans"/>
              </a:rPr>
              <a:t>‹N°›</a:t>
            </a:fld>
            <a:endParaRPr lang="en-US" sz="1800" b="0" strike="noStrike" spc="-1">
              <a:latin typeface="Arial"/>
            </a:endParaRPr>
          </a:p>
        </p:txBody>
      </p:sp>
      <p:sp>
        <p:nvSpPr>
          <p:cNvPr id="194" name="object 32"/>
          <p:cNvSpPr/>
          <p:nvPr/>
        </p:nvSpPr>
        <p:spPr>
          <a:xfrm>
            <a:off x="0" y="360"/>
            <a:ext cx="1034640" cy="996840"/>
          </a:xfrm>
          <a:custGeom>
            <a:avLst/>
            <a:gdLst/>
            <a:ahLst/>
            <a:cxnLst/>
            <a:rect l="l" t="t" r="r" b="b"/>
            <a:pathLst>
              <a:path w="1706880" h="1645285">
                <a:moveTo>
                  <a:pt x="1706397" y="542870"/>
                </a:moveTo>
                <a:lnTo>
                  <a:pt x="1705378" y="590687"/>
                </a:lnTo>
                <a:lnTo>
                  <a:pt x="1702350" y="637983"/>
                </a:lnTo>
                <a:lnTo>
                  <a:pt x="1697355" y="684718"/>
                </a:lnTo>
                <a:lnTo>
                  <a:pt x="1690432" y="730850"/>
                </a:lnTo>
                <a:lnTo>
                  <a:pt x="1681625" y="776337"/>
                </a:lnTo>
                <a:lnTo>
                  <a:pt x="1670973" y="821138"/>
                </a:lnTo>
                <a:lnTo>
                  <a:pt x="1658519" y="865212"/>
                </a:lnTo>
                <a:lnTo>
                  <a:pt x="1644304" y="908518"/>
                </a:lnTo>
                <a:lnTo>
                  <a:pt x="1628369" y="951014"/>
                </a:lnTo>
                <a:lnTo>
                  <a:pt x="1610756" y="992658"/>
                </a:lnTo>
                <a:lnTo>
                  <a:pt x="1591505" y="1033410"/>
                </a:lnTo>
                <a:lnTo>
                  <a:pt x="1570659" y="1073229"/>
                </a:lnTo>
                <a:lnTo>
                  <a:pt x="1548259" y="1112071"/>
                </a:lnTo>
                <a:lnTo>
                  <a:pt x="1524345" y="1149898"/>
                </a:lnTo>
                <a:lnTo>
                  <a:pt x="1498960" y="1186666"/>
                </a:lnTo>
                <a:lnTo>
                  <a:pt x="1472145" y="1222335"/>
                </a:lnTo>
                <a:lnTo>
                  <a:pt x="1443941" y="1256863"/>
                </a:lnTo>
                <a:lnTo>
                  <a:pt x="1414389" y="1290209"/>
                </a:lnTo>
                <a:lnTo>
                  <a:pt x="1383531" y="1322331"/>
                </a:lnTo>
                <a:lnTo>
                  <a:pt x="1351408" y="1353189"/>
                </a:lnTo>
                <a:lnTo>
                  <a:pt x="1318062" y="1382740"/>
                </a:lnTo>
                <a:lnTo>
                  <a:pt x="1283534" y="1410944"/>
                </a:lnTo>
                <a:lnTo>
                  <a:pt x="1247865" y="1437759"/>
                </a:lnTo>
                <a:lnTo>
                  <a:pt x="1211097" y="1463144"/>
                </a:lnTo>
                <a:lnTo>
                  <a:pt x="1173271" y="1487057"/>
                </a:lnTo>
                <a:lnTo>
                  <a:pt x="1134428" y="1509457"/>
                </a:lnTo>
                <a:lnTo>
                  <a:pt x="1094610" y="1530303"/>
                </a:lnTo>
                <a:lnTo>
                  <a:pt x="1053858" y="1549554"/>
                </a:lnTo>
                <a:lnTo>
                  <a:pt x="1012213" y="1567167"/>
                </a:lnTo>
                <a:lnTo>
                  <a:pt x="969718" y="1583101"/>
                </a:lnTo>
                <a:lnTo>
                  <a:pt x="926412" y="1597316"/>
                </a:lnTo>
                <a:lnTo>
                  <a:pt x="882338" y="1609770"/>
                </a:lnTo>
                <a:lnTo>
                  <a:pt x="837537" y="1620421"/>
                </a:lnTo>
                <a:lnTo>
                  <a:pt x="792051" y="1629229"/>
                </a:lnTo>
                <a:lnTo>
                  <a:pt x="745920" y="1636151"/>
                </a:lnTo>
                <a:lnTo>
                  <a:pt x="699186" y="1641147"/>
                </a:lnTo>
                <a:lnTo>
                  <a:pt x="651890" y="1644174"/>
                </a:lnTo>
                <a:lnTo>
                  <a:pt x="604074" y="1645193"/>
                </a:lnTo>
                <a:lnTo>
                  <a:pt x="556257" y="1644174"/>
                </a:lnTo>
                <a:lnTo>
                  <a:pt x="508960" y="1641147"/>
                </a:lnTo>
                <a:lnTo>
                  <a:pt x="462225" y="1636151"/>
                </a:lnTo>
                <a:lnTo>
                  <a:pt x="416093" y="1629229"/>
                </a:lnTo>
                <a:lnTo>
                  <a:pt x="370605" y="1620421"/>
                </a:lnTo>
                <a:lnTo>
                  <a:pt x="325803" y="1609770"/>
                </a:lnTo>
                <a:lnTo>
                  <a:pt x="281729" y="1597316"/>
                </a:lnTo>
                <a:lnTo>
                  <a:pt x="238423" y="1583101"/>
                </a:lnTo>
                <a:lnTo>
                  <a:pt x="195927" y="1567167"/>
                </a:lnTo>
                <a:lnTo>
                  <a:pt x="154282" y="1549554"/>
                </a:lnTo>
                <a:lnTo>
                  <a:pt x="113530" y="1530303"/>
                </a:lnTo>
                <a:lnTo>
                  <a:pt x="73711" y="1509457"/>
                </a:lnTo>
                <a:lnTo>
                  <a:pt x="34869" y="1487057"/>
                </a:lnTo>
                <a:lnTo>
                  <a:pt x="0" y="1465013"/>
                </a:lnTo>
                <a:moveTo>
                  <a:pt x="1563443" y="0"/>
                </a:moveTo>
                <a:lnTo>
                  <a:pt x="1591505" y="52330"/>
                </a:lnTo>
                <a:lnTo>
                  <a:pt x="1610756" y="93083"/>
                </a:lnTo>
                <a:lnTo>
                  <a:pt x="1628369" y="134727"/>
                </a:lnTo>
                <a:lnTo>
                  <a:pt x="1644304" y="177223"/>
                </a:lnTo>
                <a:lnTo>
                  <a:pt x="1658519" y="220529"/>
                </a:lnTo>
                <a:lnTo>
                  <a:pt x="1670973" y="264603"/>
                </a:lnTo>
                <a:lnTo>
                  <a:pt x="1681625" y="309404"/>
                </a:lnTo>
                <a:lnTo>
                  <a:pt x="1690432" y="354891"/>
                </a:lnTo>
                <a:lnTo>
                  <a:pt x="1697355" y="401023"/>
                </a:lnTo>
                <a:lnTo>
                  <a:pt x="1702350" y="447758"/>
                </a:lnTo>
                <a:lnTo>
                  <a:pt x="1705378" y="495054"/>
                </a:lnTo>
                <a:lnTo>
                  <a:pt x="1706397" y="542870"/>
                </a:lnTo>
              </a:path>
            </a:pathLst>
          </a:custGeom>
          <a:noFill/>
          <a:ln w="8640">
            <a:solidFill>
              <a:srgbClr val="E3E3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240"/>
            <a:ext cx="10972440" cy="114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216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85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4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68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7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51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6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34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2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17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2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17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2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17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2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4"/>
          <p:cNvPicPr/>
          <p:nvPr/>
        </p:nvPicPr>
        <p:blipFill>
          <a:blip r:embed="rId2"/>
          <a:stretch/>
        </p:blipFill>
        <p:spPr>
          <a:xfrm>
            <a:off x="861133" y="410040"/>
            <a:ext cx="1502595" cy="1268105"/>
          </a:xfrm>
          <a:prstGeom prst="rect">
            <a:avLst/>
          </a:prstGeom>
          <a:ln w="0"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FD4416-D8AC-F05F-90D7-76C55C8A5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509" y="1857148"/>
            <a:ext cx="7359588" cy="36637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10415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subject/>
  <dc:creator>James W. Nyaga</dc:creator>
  <dc:description/>
  <cp:lastModifiedBy>NSHIMIRIMANA Godefroy</cp:lastModifiedBy>
  <cp:revision>12</cp:revision>
  <dcterms:created xsi:type="dcterms:W3CDTF">2023-03-02T11:03:04Z</dcterms:created>
  <dcterms:modified xsi:type="dcterms:W3CDTF">2023-05-24T16:49:56Z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5</vt:r8>
  </property>
  <property fmtid="{D5CDD505-2E9C-101B-9397-08002B2CF9AE}" pid="3" name="PresentationFormat">
    <vt:lpwstr>Widescreen</vt:lpwstr>
  </property>
  <property fmtid="{D5CDD505-2E9C-101B-9397-08002B2CF9AE}" pid="4" name="Slides">
    <vt:r8>6</vt:r8>
  </property>
</Properties>
</file>